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41" autoAdjust="0"/>
  </p:normalViewPr>
  <p:slideViewPr>
    <p:cSldViewPr>
      <p:cViewPr>
        <p:scale>
          <a:sx n="90" d="100"/>
          <a:sy n="90" d="100"/>
        </p:scale>
        <p:origin x="-516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2D9A7-195C-44EB-B17A-7612DDF1B23C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EFE86-A02B-452C-9D5F-500F7461DA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4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59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11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22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76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29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52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469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500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654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848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74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64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63457"/>
              </p:ext>
            </p:extLst>
          </p:nvPr>
        </p:nvGraphicFramePr>
        <p:xfrm>
          <a:off x="289560" y="1459228"/>
          <a:ext cx="8412480" cy="4017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603"/>
                <a:gridCol w="6417877"/>
              </a:tblGrid>
              <a:tr h="82709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相互使用車両　表板　例</a:t>
                      </a:r>
                      <a:endParaRPr kumimoji="1" lang="ja-JP" altLang="en-US" sz="36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9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rgbClr val="FFFFFF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登録番号</a:t>
                      </a:r>
                      <a:endParaRPr kumimoji="1" lang="ja-JP" altLang="en-US" sz="2800" b="1" dirty="0">
                        <a:solidFill>
                          <a:srgbClr val="FFFFFF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3C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280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9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事業者名</a:t>
                      </a:r>
                      <a:endParaRPr kumimoji="1" lang="ja-JP" altLang="en-US" sz="28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8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590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運行区間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⇔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9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事業者名</a:t>
                      </a:r>
                      <a:endParaRPr kumimoji="1" lang="ja-JP" altLang="en-US" sz="28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8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590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運行区間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rgbClr val="00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⇔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40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沖原 由幸</dc:creator>
  <cp:lastModifiedBy>沖原 由幸</cp:lastModifiedBy>
  <cp:revision>57</cp:revision>
  <dcterms:created xsi:type="dcterms:W3CDTF">2017-01-05T05:24:29Z</dcterms:created>
  <dcterms:modified xsi:type="dcterms:W3CDTF">2017-03-08T05:20:11Z</dcterms:modified>
</cp:coreProperties>
</file>