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80" r:id="rId1"/>
    <p:sldMasterId id="2147483648" r:id="rId2"/>
  </p:sldMasterIdLst>
  <p:notesMasterIdLst>
    <p:notesMasterId r:id="rId6"/>
  </p:notesMasterIdLst>
  <p:handoutMasterIdLst>
    <p:handoutMasterId r:id="rId7"/>
  </p:handoutMasterIdLst>
  <p:sldIdLst>
    <p:sldId id="384" r:id="rId3"/>
    <p:sldId id="847" r:id="rId4"/>
    <p:sldId id="386" r:id="rId5"/>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CCFF"/>
    <a:srgbClr val="FFFFCC"/>
    <a:srgbClr val="9BDFF7"/>
    <a:srgbClr val="FF0066"/>
    <a:srgbClr val="FF0000"/>
    <a:srgbClr val="FFFF99"/>
    <a:srgbClr val="8BD9F5"/>
    <a:srgbClr val="68CE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34" autoAdjust="0"/>
    <p:restoredTop sz="93804" autoAdjust="0"/>
  </p:normalViewPr>
  <p:slideViewPr>
    <p:cSldViewPr>
      <p:cViewPr varScale="1">
        <p:scale>
          <a:sx n="61" d="100"/>
          <a:sy n="61" d="100"/>
        </p:scale>
        <p:origin x="1280" y="60"/>
      </p:cViewPr>
      <p:guideLst>
        <p:guide orient="horz" pos="2160"/>
        <p:guide pos="3120"/>
      </p:guideLst>
    </p:cSldViewPr>
  </p:slideViewPr>
  <p:notesTextViewPr>
    <p:cViewPr>
      <p:scale>
        <a:sx n="100" d="100"/>
        <a:sy n="100" d="100"/>
      </p:scale>
      <p:origin x="0" y="0"/>
    </p:cViewPr>
  </p:notesTextViewPr>
  <p:notesViewPr>
    <p:cSldViewPr>
      <p:cViewPr varScale="1">
        <p:scale>
          <a:sx n="53" d="100"/>
          <a:sy n="53" d="100"/>
        </p:scale>
        <p:origin x="-2652" y="-102"/>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7" y="0"/>
            <a:ext cx="2919031" cy="492780"/>
          </a:xfrm>
          <a:prstGeom prst="rect">
            <a:avLst/>
          </a:prstGeom>
        </p:spPr>
        <p:txBody>
          <a:bodyPr vert="horz" lIns="87488" tIns="43744" rIns="87488" bIns="43744" rtlCol="0"/>
          <a:lstStyle>
            <a:lvl1pPr algn="l">
              <a:defRPr sz="1100"/>
            </a:lvl1pPr>
          </a:lstStyle>
          <a:p>
            <a:endParaRPr kumimoji="1" lang="ja-JP" altLang="en-US"/>
          </a:p>
        </p:txBody>
      </p:sp>
      <p:sp>
        <p:nvSpPr>
          <p:cNvPr id="3" name="日付プレースホルダ 2"/>
          <p:cNvSpPr>
            <a:spLocks noGrp="1"/>
          </p:cNvSpPr>
          <p:nvPr>
            <p:ph type="dt" sz="quarter" idx="1"/>
          </p:nvPr>
        </p:nvSpPr>
        <p:spPr>
          <a:xfrm>
            <a:off x="3815233" y="0"/>
            <a:ext cx="2919031" cy="492780"/>
          </a:xfrm>
          <a:prstGeom prst="rect">
            <a:avLst/>
          </a:prstGeom>
        </p:spPr>
        <p:txBody>
          <a:bodyPr vert="horz" lIns="87488" tIns="43744" rIns="87488" bIns="43744" rtlCol="0"/>
          <a:lstStyle>
            <a:lvl1pPr algn="r">
              <a:defRPr sz="1100"/>
            </a:lvl1pPr>
          </a:lstStyle>
          <a:p>
            <a:fld id="{E3C038E5-D604-40BB-BD9B-66C0E5E5A021}" type="datetimeFigureOut">
              <a:rPr kumimoji="1" lang="ja-JP" altLang="en-US" smtClean="0"/>
              <a:pPr/>
              <a:t>2024/3/28</a:t>
            </a:fld>
            <a:endParaRPr kumimoji="1" lang="ja-JP" altLang="en-US"/>
          </a:p>
        </p:txBody>
      </p:sp>
      <p:sp>
        <p:nvSpPr>
          <p:cNvPr id="4" name="フッター プレースホルダ 3"/>
          <p:cNvSpPr>
            <a:spLocks noGrp="1"/>
          </p:cNvSpPr>
          <p:nvPr>
            <p:ph type="ftr" sz="quarter" idx="2"/>
          </p:nvPr>
        </p:nvSpPr>
        <p:spPr>
          <a:xfrm>
            <a:off x="7" y="9372006"/>
            <a:ext cx="2919031" cy="492780"/>
          </a:xfrm>
          <a:prstGeom prst="rect">
            <a:avLst/>
          </a:prstGeom>
        </p:spPr>
        <p:txBody>
          <a:bodyPr vert="horz" lIns="87488" tIns="43744" rIns="87488" bIns="43744" rtlCol="0" anchor="b"/>
          <a:lstStyle>
            <a:lvl1pPr algn="l">
              <a:defRPr sz="1100"/>
            </a:lvl1pPr>
          </a:lstStyle>
          <a:p>
            <a:endParaRPr kumimoji="1" lang="ja-JP" altLang="en-US"/>
          </a:p>
        </p:txBody>
      </p:sp>
      <p:sp>
        <p:nvSpPr>
          <p:cNvPr id="5" name="スライド番号プレースホルダ 4"/>
          <p:cNvSpPr>
            <a:spLocks noGrp="1"/>
          </p:cNvSpPr>
          <p:nvPr>
            <p:ph type="sldNum" sz="quarter" idx="3"/>
          </p:nvPr>
        </p:nvSpPr>
        <p:spPr>
          <a:xfrm>
            <a:off x="3815233" y="9372006"/>
            <a:ext cx="2919031" cy="492780"/>
          </a:xfrm>
          <a:prstGeom prst="rect">
            <a:avLst/>
          </a:prstGeom>
        </p:spPr>
        <p:txBody>
          <a:bodyPr vert="horz" lIns="87488" tIns="43744" rIns="87488" bIns="43744" rtlCol="0" anchor="b"/>
          <a:lstStyle>
            <a:lvl1pPr algn="r">
              <a:defRPr sz="1100"/>
            </a:lvl1pPr>
          </a:lstStyle>
          <a:p>
            <a:fld id="{AD42B46D-FE6B-4135-8976-8133FF0ED695}" type="slidenum">
              <a:rPr kumimoji="1" lang="ja-JP" altLang="en-US" smtClean="0"/>
              <a:pPr/>
              <a:t>‹#›</a:t>
            </a:fld>
            <a:endParaRPr kumimoji="1" lang="ja-JP" altLang="en-US"/>
          </a:p>
        </p:txBody>
      </p:sp>
    </p:spTree>
    <p:extLst>
      <p:ext uri="{BB962C8B-B14F-4D97-AF65-F5344CB8AC3E}">
        <p14:creationId xmlns:p14="http://schemas.microsoft.com/office/powerpoint/2010/main" val="2485723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8" y="0"/>
            <a:ext cx="2919565" cy="493868"/>
          </a:xfrm>
          <a:prstGeom prst="rect">
            <a:avLst/>
          </a:prstGeom>
        </p:spPr>
        <p:txBody>
          <a:bodyPr vert="horz" lIns="69224" tIns="34612" rIns="69224" bIns="34612" rtlCol="0"/>
          <a:lstStyle>
            <a:lvl1pPr algn="l">
              <a:defRPr sz="900"/>
            </a:lvl1pPr>
          </a:lstStyle>
          <a:p>
            <a:pPr>
              <a:defRPr/>
            </a:pPr>
            <a:endParaRPr lang="ja-JP" altLang="en-US"/>
          </a:p>
        </p:txBody>
      </p:sp>
      <p:sp>
        <p:nvSpPr>
          <p:cNvPr id="3" name="日付プレースホルダ 2"/>
          <p:cNvSpPr>
            <a:spLocks noGrp="1"/>
          </p:cNvSpPr>
          <p:nvPr>
            <p:ph type="dt" idx="1"/>
          </p:nvPr>
        </p:nvSpPr>
        <p:spPr>
          <a:xfrm>
            <a:off x="3814634" y="0"/>
            <a:ext cx="2919565" cy="493868"/>
          </a:xfrm>
          <a:prstGeom prst="rect">
            <a:avLst/>
          </a:prstGeom>
        </p:spPr>
        <p:txBody>
          <a:bodyPr vert="horz" lIns="69224" tIns="34612" rIns="69224" bIns="34612" rtlCol="0"/>
          <a:lstStyle>
            <a:lvl1pPr algn="r">
              <a:defRPr sz="900"/>
            </a:lvl1pPr>
          </a:lstStyle>
          <a:p>
            <a:pPr>
              <a:defRPr/>
            </a:pPr>
            <a:fld id="{18409E0B-3CDF-41DF-9FBE-004E14DF5265}" type="datetimeFigureOut">
              <a:rPr lang="ja-JP" altLang="en-US"/>
              <a:pPr>
                <a:defRPr/>
              </a:pPr>
              <a:t>2024/3/28</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69224" tIns="34612" rIns="69224" bIns="34612" rtlCol="0" anchor="ctr"/>
          <a:lstStyle/>
          <a:p>
            <a:pPr lvl="0"/>
            <a:endParaRPr lang="ja-JP" altLang="en-US" noProof="0"/>
          </a:p>
        </p:txBody>
      </p:sp>
      <p:sp>
        <p:nvSpPr>
          <p:cNvPr id="5" name="ノート プレースホルダ 4"/>
          <p:cNvSpPr>
            <a:spLocks noGrp="1"/>
          </p:cNvSpPr>
          <p:nvPr>
            <p:ph type="body" sz="quarter" idx="3"/>
          </p:nvPr>
        </p:nvSpPr>
        <p:spPr>
          <a:xfrm>
            <a:off x="673262" y="4686231"/>
            <a:ext cx="5389240" cy="4440077"/>
          </a:xfrm>
          <a:prstGeom prst="rect">
            <a:avLst/>
          </a:prstGeom>
        </p:spPr>
        <p:txBody>
          <a:bodyPr vert="horz" lIns="69224" tIns="34612" rIns="69224" bIns="34612"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8" y="9370876"/>
            <a:ext cx="2919565" cy="493867"/>
          </a:xfrm>
          <a:prstGeom prst="rect">
            <a:avLst/>
          </a:prstGeom>
        </p:spPr>
        <p:txBody>
          <a:bodyPr vert="horz" lIns="69224" tIns="34612" rIns="69224" bIns="34612" rtlCol="0" anchor="b"/>
          <a:lstStyle>
            <a:lvl1pPr algn="l">
              <a:defRPr sz="900"/>
            </a:lvl1pPr>
          </a:lstStyle>
          <a:p>
            <a:pPr>
              <a:defRPr/>
            </a:pPr>
            <a:endParaRPr lang="ja-JP" altLang="en-US"/>
          </a:p>
        </p:txBody>
      </p:sp>
      <p:sp>
        <p:nvSpPr>
          <p:cNvPr id="7" name="スライド番号プレースホルダ 6"/>
          <p:cNvSpPr>
            <a:spLocks noGrp="1"/>
          </p:cNvSpPr>
          <p:nvPr>
            <p:ph type="sldNum" sz="quarter" idx="5"/>
          </p:nvPr>
        </p:nvSpPr>
        <p:spPr>
          <a:xfrm>
            <a:off x="3814634" y="9370876"/>
            <a:ext cx="2919565" cy="493867"/>
          </a:xfrm>
          <a:prstGeom prst="rect">
            <a:avLst/>
          </a:prstGeom>
        </p:spPr>
        <p:txBody>
          <a:bodyPr vert="horz" lIns="69224" tIns="34612" rIns="69224" bIns="34612" rtlCol="0" anchor="b"/>
          <a:lstStyle>
            <a:lvl1pPr algn="r">
              <a:defRPr sz="900"/>
            </a:lvl1pPr>
          </a:lstStyle>
          <a:p>
            <a:pPr>
              <a:defRPr/>
            </a:pPr>
            <a:fld id="{E04410EB-36B1-4D99-92D7-0249A9FA7641}" type="slidenum">
              <a:rPr lang="ja-JP" altLang="en-US"/>
              <a:pPr>
                <a:defRPr/>
              </a:pPr>
              <a:t>‹#›</a:t>
            </a:fld>
            <a:endParaRPr lang="ja-JP" altLang="en-US"/>
          </a:p>
        </p:txBody>
      </p:sp>
    </p:spTree>
    <p:extLst>
      <p:ext uri="{BB962C8B-B14F-4D97-AF65-F5344CB8AC3E}">
        <p14:creationId xmlns:p14="http://schemas.microsoft.com/office/powerpoint/2010/main" val="33267898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6D43CAB-5EE9-4BFF-8838-0B2892118CC5}"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2091354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u="none" dirty="0"/>
          </a:p>
        </p:txBody>
      </p:sp>
      <p:sp>
        <p:nvSpPr>
          <p:cNvPr id="4" name="スライド番号プレースホルダー 3"/>
          <p:cNvSpPr>
            <a:spLocks noGrp="1"/>
          </p:cNvSpPr>
          <p:nvPr>
            <p:ph type="sldNum" sz="quarter" idx="10"/>
          </p:nvPr>
        </p:nvSpPr>
        <p:spPr/>
        <p:txBody>
          <a:bodyPr/>
          <a:lstStyle/>
          <a:p>
            <a:fld id="{21C75C97-5DEC-465A-942A-ECFBEE6DB4E1}" type="slidenum">
              <a:rPr kumimoji="1" lang="ja-JP" altLang="en-US" smtClean="0"/>
              <a:t>3</a:t>
            </a:fld>
            <a:endParaRPr kumimoji="1" lang="ja-JP" altLang="en-US"/>
          </a:p>
        </p:txBody>
      </p:sp>
    </p:spTree>
    <p:extLst>
      <p:ext uri="{BB962C8B-B14F-4D97-AF65-F5344CB8AC3E}">
        <p14:creationId xmlns:p14="http://schemas.microsoft.com/office/powerpoint/2010/main" val="955843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1" y="2130429"/>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solidFill>
              </a:defRPr>
            </a:lvl1pPr>
            <a:lvl2pPr marL="450403" indent="0" algn="ctr">
              <a:buNone/>
              <a:defRPr>
                <a:solidFill>
                  <a:schemeClr val="tx1">
                    <a:tint val="75000"/>
                  </a:schemeClr>
                </a:solidFill>
              </a:defRPr>
            </a:lvl2pPr>
            <a:lvl3pPr marL="900807" indent="0" algn="ctr">
              <a:buNone/>
              <a:defRPr>
                <a:solidFill>
                  <a:schemeClr val="tx1">
                    <a:tint val="75000"/>
                  </a:schemeClr>
                </a:solidFill>
              </a:defRPr>
            </a:lvl3pPr>
            <a:lvl4pPr marL="1351210" indent="0" algn="ctr">
              <a:buNone/>
              <a:defRPr>
                <a:solidFill>
                  <a:schemeClr val="tx1">
                    <a:tint val="75000"/>
                  </a:schemeClr>
                </a:solidFill>
              </a:defRPr>
            </a:lvl4pPr>
            <a:lvl5pPr marL="1801614" indent="0" algn="ctr">
              <a:buNone/>
              <a:defRPr>
                <a:solidFill>
                  <a:schemeClr val="tx1">
                    <a:tint val="75000"/>
                  </a:schemeClr>
                </a:solidFill>
              </a:defRPr>
            </a:lvl5pPr>
            <a:lvl6pPr marL="2252017" indent="0" algn="ctr">
              <a:buNone/>
              <a:defRPr>
                <a:solidFill>
                  <a:schemeClr val="tx1">
                    <a:tint val="75000"/>
                  </a:schemeClr>
                </a:solidFill>
              </a:defRPr>
            </a:lvl6pPr>
            <a:lvl7pPr marL="2702420" indent="0" algn="ctr">
              <a:buNone/>
              <a:defRPr>
                <a:solidFill>
                  <a:schemeClr val="tx1">
                    <a:tint val="75000"/>
                  </a:schemeClr>
                </a:solidFill>
              </a:defRPr>
            </a:lvl7pPr>
            <a:lvl8pPr marL="3152824" indent="0" algn="ctr">
              <a:buNone/>
              <a:defRPr>
                <a:solidFill>
                  <a:schemeClr val="tx1">
                    <a:tint val="75000"/>
                  </a:schemeClr>
                </a:solidFill>
              </a:defRPr>
            </a:lvl8pPr>
            <a:lvl9pPr marL="3603227" indent="0" algn="ctr">
              <a:buNone/>
              <a:defRPr>
                <a:solidFill>
                  <a:schemeClr val="tx1">
                    <a:tint val="75000"/>
                  </a:schemeClr>
                </a:solidFill>
              </a:defRPr>
            </a:lvl9pPr>
          </a:lstStyle>
          <a:p>
            <a:r>
              <a:rPr kumimoji="1" lang="ja-JP" altLang="en-US" dirty="0"/>
              <a:t>マスタ サブタイトルの書式設定</a:t>
            </a:r>
          </a:p>
        </p:txBody>
      </p:sp>
      <p:sp>
        <p:nvSpPr>
          <p:cNvPr id="4" name="日付プレースホルダ 3"/>
          <p:cNvSpPr>
            <a:spLocks noGrp="1"/>
          </p:cNvSpPr>
          <p:nvPr>
            <p:ph type="dt" sz="half" idx="10"/>
          </p:nvPr>
        </p:nvSpPr>
        <p:spPr/>
        <p:txBody>
          <a:bodyPr/>
          <a:lstStyle/>
          <a:p>
            <a:pPr>
              <a:defRPr/>
            </a:pPr>
            <a:fld id="{3E961D8A-4561-4051-BAB4-A265F3A9D801}" type="datetime1">
              <a:rPr lang="ja-JP" altLang="en-US" smtClean="0">
                <a:solidFill>
                  <a:prstClr val="black">
                    <a:tint val="75000"/>
                  </a:prstClr>
                </a:solidFill>
              </a:rPr>
              <a:t>2024/3/28</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pic>
        <p:nvPicPr>
          <p:cNvPr id="7" name="Picture 7" descr="mlit_top"/>
          <p:cNvPicPr>
            <a:picLocks noChangeAspect="1" noChangeArrowheads="1"/>
          </p:cNvPicPr>
          <p:nvPr userDrawn="1"/>
        </p:nvPicPr>
        <p:blipFill>
          <a:blip r:embed="rId2" cstate="print"/>
          <a:srcRect t="62230"/>
          <a:stretch>
            <a:fillRect/>
          </a:stretch>
        </p:blipFill>
        <p:spPr bwMode="auto">
          <a:xfrm>
            <a:off x="1" y="6524626"/>
            <a:ext cx="9906000" cy="333375"/>
          </a:xfrm>
          <a:prstGeom prst="rect">
            <a:avLst/>
          </a:prstGeom>
          <a:noFill/>
          <a:ln w="9525">
            <a:noFill/>
            <a:miter lim="800000"/>
            <a:headEnd/>
            <a:tailEnd/>
          </a:ln>
        </p:spPr>
      </p:pic>
      <p:sp>
        <p:nvSpPr>
          <p:cNvPr id="8" name="Rectangle 9"/>
          <p:cNvSpPr>
            <a:spLocks noChangeArrowheads="1"/>
          </p:cNvSpPr>
          <p:nvPr userDrawn="1"/>
        </p:nvSpPr>
        <p:spPr bwMode="auto">
          <a:xfrm>
            <a:off x="1833857" y="3284539"/>
            <a:ext cx="8072143" cy="73025"/>
          </a:xfrm>
          <a:prstGeom prst="rect">
            <a:avLst/>
          </a:prstGeom>
          <a:solidFill>
            <a:srgbClr val="0066CC"/>
          </a:solidFill>
          <a:ln w="9525">
            <a:noFill/>
            <a:miter lim="800000"/>
            <a:headEnd/>
            <a:tailEnd/>
          </a:ln>
          <a:effectLst/>
        </p:spPr>
        <p:txBody>
          <a:bodyPr wrap="none" lIns="85978" tIns="42990" rIns="85978" bIns="42990" anchor="ctr"/>
          <a:lstStyle/>
          <a:p>
            <a:pPr>
              <a:defRPr/>
            </a:pPr>
            <a:endParaRPr lang="ja-JP" altLang="en-US">
              <a:solidFill>
                <a:prstClr val="black"/>
              </a:solidFill>
            </a:endParaRPr>
          </a:p>
        </p:txBody>
      </p:sp>
      <p:pic>
        <p:nvPicPr>
          <p:cNvPr id="9" name="Picture 11"/>
          <p:cNvPicPr>
            <a:picLocks noChangeAspect="1" noChangeArrowheads="1"/>
          </p:cNvPicPr>
          <p:nvPr userDrawn="1"/>
        </p:nvPicPr>
        <p:blipFill>
          <a:blip r:embed="rId3" cstate="print"/>
          <a:srcRect/>
          <a:stretch>
            <a:fillRect/>
          </a:stretch>
        </p:blipFill>
        <p:spPr bwMode="auto">
          <a:xfrm>
            <a:off x="0" y="6051551"/>
            <a:ext cx="2300656" cy="473075"/>
          </a:xfrm>
          <a:prstGeom prst="rect">
            <a:avLst/>
          </a:prstGeom>
          <a:noFill/>
          <a:ln w="9525">
            <a:noFill/>
            <a:miter lim="800000"/>
            <a:headEnd/>
            <a:tailEnd/>
          </a:ln>
        </p:spPr>
      </p:pic>
      <p:sp>
        <p:nvSpPr>
          <p:cNvPr id="10" name="Text Box 12"/>
          <p:cNvSpPr txBox="1">
            <a:spLocks noChangeArrowheads="1"/>
          </p:cNvSpPr>
          <p:nvPr userDrawn="1"/>
        </p:nvSpPr>
        <p:spPr bwMode="auto">
          <a:xfrm>
            <a:off x="2" y="6524625"/>
            <a:ext cx="3318727" cy="253660"/>
          </a:xfrm>
          <a:prstGeom prst="rect">
            <a:avLst/>
          </a:prstGeom>
          <a:noFill/>
          <a:ln w="9525">
            <a:noFill/>
            <a:miter lim="800000"/>
            <a:headEnd/>
            <a:tailEnd/>
          </a:ln>
          <a:effectLst/>
        </p:spPr>
        <p:txBody>
          <a:bodyPr wrap="none" lIns="85978" tIns="42990" rIns="85978" bIns="42990">
            <a:spAutoFit/>
          </a:bodyPr>
          <a:lstStyle/>
          <a:p>
            <a:pPr>
              <a:defRPr/>
            </a:pPr>
            <a:r>
              <a:rPr lang="en-US" altLang="ja-JP" sz="1084" i="1">
                <a:solidFill>
                  <a:prstClr val="white"/>
                </a:solidFill>
                <a:latin typeface="Times New Roman" charset="0"/>
              </a:rPr>
              <a:t>Ministry of Land, Infrastructure, Transport and Tourism</a:t>
            </a:r>
          </a:p>
        </p:txBody>
      </p:sp>
      <p:sp>
        <p:nvSpPr>
          <p:cNvPr id="6" name="スライド番号プレースホルダ 5"/>
          <p:cNvSpPr>
            <a:spLocks noGrp="1"/>
          </p:cNvSpPr>
          <p:nvPr>
            <p:ph type="sldNum" sz="quarter" idx="12"/>
          </p:nvPr>
        </p:nvSpPr>
        <p:spPr>
          <a:xfrm>
            <a:off x="7590939" y="6508750"/>
            <a:ext cx="2311400" cy="365125"/>
          </a:xfrm>
        </p:spPr>
        <p:txBody>
          <a:bodyPr/>
          <a:lstStyle>
            <a:lvl1pPr>
              <a:defRPr sz="1576">
                <a:solidFill>
                  <a:schemeClr val="tx1"/>
                </a:solidFill>
              </a:defRPr>
            </a:lvl1pPr>
          </a:lstStyle>
          <a:p>
            <a:pPr>
              <a:defRPr/>
            </a:pPr>
            <a:fld id="{6E58DE07-F8DE-4B10-8203-191B0A50A009}" type="slidenum">
              <a:rPr lang="en-US" altLang="ja-JP" smtClean="0"/>
              <a:pPr>
                <a:defRPr/>
              </a:pPr>
              <a:t>‹#›</a:t>
            </a:fld>
            <a:endParaRPr lang="en-US" altLang="ja-JP" dirty="0"/>
          </a:p>
        </p:txBody>
      </p:sp>
    </p:spTree>
    <p:extLst>
      <p:ext uri="{BB962C8B-B14F-4D97-AF65-F5344CB8AC3E}">
        <p14:creationId xmlns:p14="http://schemas.microsoft.com/office/powerpoint/2010/main" val="229656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fld id="{973E7FEC-26E9-47C1-9FEC-488DD1B43FDE}" type="datetime1">
              <a:rPr lang="ja-JP" altLang="en-US" smtClean="0">
                <a:solidFill>
                  <a:prstClr val="black">
                    <a:tint val="75000"/>
                  </a:prstClr>
                </a:solidFill>
              </a:rPr>
              <a:t>2024/3/28</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71B944D4-748F-4A94-8860-D4052738CEC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079738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9" y="274640"/>
            <a:ext cx="2412868"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36575" y="274640"/>
            <a:ext cx="7078662"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fld id="{7DD6EDD3-B8C8-4582-90EE-17A99A5A1F84}" type="datetime1">
              <a:rPr lang="ja-JP" altLang="en-US" smtClean="0">
                <a:solidFill>
                  <a:prstClr val="black">
                    <a:tint val="75000"/>
                  </a:prstClr>
                </a:solidFill>
              </a:rPr>
              <a:t>2024/3/28</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AF88D306-EB47-4AAA-B97C-E3D62DB42D9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168886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742951" y="609601"/>
            <a:ext cx="8420100" cy="1143000"/>
          </a:xfrm>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28700C45-85B6-42DC-AF37-6DF36BE36EAB}" type="datetime1">
              <a:rPr lang="ja-JP" altLang="en-US" smtClean="0">
                <a:solidFill>
                  <a:srgbClr val="000000"/>
                </a:solidFill>
              </a:rPr>
              <a:t>2024/3/28</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E51B115-6B15-46BF-B357-33451BD832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78692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40"/>
            <a:ext cx="89154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 2"/>
          <p:cNvSpPr>
            <a:spLocks noGrp="1"/>
          </p:cNvSpPr>
          <p:nvPr>
            <p:ph type="dt" sz="half" idx="10"/>
          </p:nvPr>
        </p:nvSpPr>
        <p:spPr>
          <a:xfrm>
            <a:off x="495300" y="6245225"/>
            <a:ext cx="2311400" cy="476250"/>
          </a:xfrm>
        </p:spPr>
        <p:txBody>
          <a:bodyPr/>
          <a:lstStyle>
            <a:lvl1pPr>
              <a:defRPr/>
            </a:lvl1pPr>
          </a:lstStyle>
          <a:p>
            <a:fld id="{CE58F7EE-996E-41A7-A868-C15A408CBBB9}" type="datetime1">
              <a:rPr lang="ja-JP" altLang="en-US" smtClean="0">
                <a:solidFill>
                  <a:prstClr val="black">
                    <a:tint val="75000"/>
                  </a:prstClr>
                </a:solidFill>
              </a:rPr>
              <a:t>2024/3/28</a:t>
            </a:fld>
            <a:endParaRPr lang="en-US" altLang="ja-JP">
              <a:solidFill>
                <a:prstClr val="black">
                  <a:tint val="75000"/>
                </a:prstClr>
              </a:solidFill>
            </a:endParaRPr>
          </a:p>
        </p:txBody>
      </p:sp>
      <p:sp>
        <p:nvSpPr>
          <p:cNvPr id="4" name="フッター プレースホルダ 3"/>
          <p:cNvSpPr>
            <a:spLocks noGrp="1"/>
          </p:cNvSpPr>
          <p:nvPr>
            <p:ph type="ftr" sz="quarter" idx="11"/>
          </p:nvPr>
        </p:nvSpPr>
        <p:spPr>
          <a:xfrm>
            <a:off x="3384550" y="6245225"/>
            <a:ext cx="3136900" cy="476250"/>
          </a:xfrm>
        </p:spPr>
        <p:txBody>
          <a:bodyPr/>
          <a:lstStyle>
            <a:lvl1pPr>
              <a:defRPr/>
            </a:lvl1pPr>
          </a:lstStyle>
          <a:p>
            <a:endParaRPr lang="en-US" altLang="ja-JP">
              <a:solidFill>
                <a:prstClr val="black">
                  <a:tint val="75000"/>
                </a:prstClr>
              </a:solidFill>
            </a:endParaRPr>
          </a:p>
        </p:txBody>
      </p:sp>
      <p:sp>
        <p:nvSpPr>
          <p:cNvPr id="5" name="スライド番号プレースホルダ 4"/>
          <p:cNvSpPr>
            <a:spLocks noGrp="1"/>
          </p:cNvSpPr>
          <p:nvPr>
            <p:ph type="sldNum" sz="quarter" idx="12"/>
          </p:nvPr>
        </p:nvSpPr>
        <p:spPr>
          <a:xfrm>
            <a:off x="7099301" y="6245225"/>
            <a:ext cx="2311400" cy="476250"/>
          </a:xfrm>
        </p:spPr>
        <p:txBody>
          <a:bodyPr/>
          <a:lstStyle>
            <a:lvl1pPr>
              <a:defRPr/>
            </a:lvl1pPr>
          </a:lstStyle>
          <a:p>
            <a:fld id="{1E6F5654-4822-4B79-A2C7-2FDE5796F5D2}" type="slidenum">
              <a:rPr lang="en-US" altLang="ja-JP">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21784154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6524625"/>
            <a:ext cx="9906000" cy="333375"/>
          </a:xfrm>
          <a:prstGeom prst="rect">
            <a:avLst/>
          </a:prstGeom>
          <a:noFill/>
          <a:ln w="9525">
            <a:noFill/>
            <a:miter lim="800000"/>
            <a:headEnd/>
            <a:tailEnd/>
          </a:ln>
        </p:spPr>
      </p:pic>
      <p:sp>
        <p:nvSpPr>
          <p:cNvPr id="5" name="Rectangle 9"/>
          <p:cNvSpPr>
            <a:spLocks noChangeArrowheads="1"/>
          </p:cNvSpPr>
          <p:nvPr userDrawn="1"/>
        </p:nvSpPr>
        <p:spPr bwMode="auto">
          <a:xfrm>
            <a:off x="1833563" y="3284538"/>
            <a:ext cx="8072437" cy="73025"/>
          </a:xfrm>
          <a:prstGeom prst="rect">
            <a:avLst/>
          </a:prstGeom>
          <a:solidFill>
            <a:srgbClr val="0066CC"/>
          </a:solidFill>
          <a:ln w="9525">
            <a:noFill/>
            <a:miter lim="800000"/>
            <a:headEnd/>
            <a:tailEnd/>
          </a:ln>
          <a:effectLst/>
        </p:spPr>
        <p:txBody>
          <a:bodyPr wrap="none" anchor="ctr"/>
          <a:lstStyle/>
          <a:p>
            <a:pPr>
              <a:defRPr/>
            </a:pPr>
            <a:endParaRPr lang="ja-JP" altLang="en-US"/>
          </a:p>
        </p:txBody>
      </p:sp>
      <p:pic>
        <p:nvPicPr>
          <p:cNvPr id="6" name="Picture 11"/>
          <p:cNvPicPr>
            <a:picLocks noChangeAspect="1" noChangeArrowheads="1"/>
          </p:cNvPicPr>
          <p:nvPr userDrawn="1"/>
        </p:nvPicPr>
        <p:blipFill>
          <a:blip r:embed="rId3" cstate="print"/>
          <a:srcRect/>
          <a:stretch>
            <a:fillRect/>
          </a:stretch>
        </p:blipFill>
        <p:spPr bwMode="auto">
          <a:xfrm>
            <a:off x="0" y="6051550"/>
            <a:ext cx="2301875" cy="473075"/>
          </a:xfrm>
          <a:prstGeom prst="rect">
            <a:avLst/>
          </a:prstGeom>
          <a:noFill/>
          <a:ln w="9525">
            <a:noFill/>
            <a:miter lim="800000"/>
            <a:headEnd/>
            <a:tailEnd/>
          </a:ln>
        </p:spPr>
      </p:pic>
      <p:sp>
        <p:nvSpPr>
          <p:cNvPr id="7" name="Text Box 12"/>
          <p:cNvSpPr txBox="1">
            <a:spLocks noChangeArrowheads="1"/>
          </p:cNvSpPr>
          <p:nvPr userDrawn="1"/>
        </p:nvSpPr>
        <p:spPr bwMode="auto">
          <a:xfrm>
            <a:off x="0" y="6524625"/>
            <a:ext cx="3643313" cy="276225"/>
          </a:xfrm>
          <a:prstGeom prst="rect">
            <a:avLst/>
          </a:prstGeom>
          <a:noFill/>
          <a:ln w="9525">
            <a:noFill/>
            <a:miter lim="800000"/>
            <a:headEnd/>
            <a:tailEnd/>
          </a:ln>
          <a:effectLst/>
        </p:spPr>
        <p:txBody>
          <a:bodyPr wrap="none">
            <a:spAutoFit/>
          </a:bodyPr>
          <a:lstStyle/>
          <a:p>
            <a:pPr>
              <a:defRPr/>
            </a:pPr>
            <a:r>
              <a:rPr lang="en-US" altLang="ja-JP" sz="1200" i="1">
                <a:solidFill>
                  <a:schemeClr val="bg1"/>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754187" y="2133601"/>
            <a:ext cx="8151813" cy="1470025"/>
          </a:xfrm>
        </p:spPr>
        <p:txBody>
          <a:bodyPr/>
          <a:lstStyle>
            <a:lvl1pPr>
              <a:defRPr sz="4000"/>
            </a:lvl1pPr>
          </a:lstStyle>
          <a:p>
            <a:r>
              <a:rPr lang="ja-JP" altLang="en-US"/>
              <a:t>マスタ タイトルの書式設定</a:t>
            </a:r>
          </a:p>
        </p:txBody>
      </p:sp>
      <p:sp>
        <p:nvSpPr>
          <p:cNvPr id="3075" name="Rectangle 3"/>
          <p:cNvSpPr>
            <a:spLocks noGrp="1" noChangeArrowheads="1"/>
          </p:cNvSpPr>
          <p:nvPr>
            <p:ph type="subTitle" idx="1"/>
          </p:nvPr>
        </p:nvSpPr>
        <p:spPr>
          <a:xfrm>
            <a:off x="1485900" y="3886200"/>
            <a:ext cx="6934200" cy="1752600"/>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a:lvl1pPr>
          </a:lstStyle>
          <a:p>
            <a:pPr>
              <a:defRPr/>
            </a:pPr>
            <a:endParaRPr lang="en-US" altLang="ja-JP"/>
          </a:p>
        </p:txBody>
      </p:sp>
      <p:sp>
        <p:nvSpPr>
          <p:cNvPr id="9" name="Rectangle 5"/>
          <p:cNvSpPr>
            <a:spLocks noGrp="1" noChangeArrowheads="1"/>
          </p:cNvSpPr>
          <p:nvPr>
            <p:ph type="ftr" sz="quarter" idx="11"/>
          </p:nvPr>
        </p:nvSpPr>
        <p:spPr/>
        <p:txBody>
          <a:bodyPr/>
          <a:lstStyle>
            <a:lvl1pPr>
              <a:defRPr/>
            </a:lvl1pPr>
          </a:lstStyle>
          <a:p>
            <a:pPr>
              <a:defRPr/>
            </a:pPr>
            <a:endParaRPr lang="en-US" altLang="ja-JP"/>
          </a:p>
        </p:txBody>
      </p:sp>
      <p:sp>
        <p:nvSpPr>
          <p:cNvPr id="10" name="Rectangle 6"/>
          <p:cNvSpPr>
            <a:spLocks noGrp="1" noChangeArrowheads="1"/>
          </p:cNvSpPr>
          <p:nvPr>
            <p:ph type="sldNum" sz="quarter" idx="12"/>
          </p:nvPr>
        </p:nvSpPr>
        <p:spPr>
          <a:xfrm>
            <a:off x="7099300" y="6245225"/>
            <a:ext cx="2311400" cy="476250"/>
          </a:xfrm>
        </p:spPr>
        <p:txBody>
          <a:bodyPr/>
          <a:lstStyle>
            <a:lvl1pPr>
              <a:defRPr/>
            </a:lvl1pPr>
          </a:lstStyle>
          <a:p>
            <a:pPr>
              <a:defRPr/>
            </a:pPr>
            <a:fld id="{6516BE09-299E-46BC-B97D-E4C8BB9092D1}" type="slidenum">
              <a:rPr lang="en-US" altLang="ja-JP"/>
              <a:pPr>
                <a:defRPr/>
              </a:pPr>
              <a: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6B1DCFE-C8DA-4847-9DE2-6AAA2867E490}" type="slidenum">
              <a:rPr lang="en-US" altLang="ja-JP"/>
              <a:pPr>
                <a:defRPr/>
              </a:pPr>
              <a: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9E1E8FA-E105-4B46-91D5-0E2B5A7ECA60}" type="slidenum">
              <a:rPr lang="en-US" altLang="ja-JP"/>
              <a:pPr>
                <a:defRPr/>
              </a:pPr>
              <a: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B663897-CD4E-4CF7-9B80-B59F77F47B6B}" type="slidenum">
              <a:rPr lang="en-US" altLang="ja-JP"/>
              <a:pPr>
                <a:defRPr/>
              </a:pPr>
              <a: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0E07E86-F7AB-4BE2-8A58-8A4A772A2D94}" type="slidenum">
              <a:rPr lang="en-US" altLang="ja-JP"/>
              <a:pPr>
                <a:defRPr/>
              </a:pPr>
              <a: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C5CD816A-6388-45A4-9B9A-52AA6DFDF87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fld id="{A1AD0631-8B9D-4C91-AC75-2792EF21451B}" type="datetime1">
              <a:rPr lang="ja-JP" altLang="en-US" smtClean="0">
                <a:solidFill>
                  <a:prstClr val="black">
                    <a:tint val="75000"/>
                  </a:prstClr>
                </a:solidFill>
              </a:rPr>
              <a:t>2024/3/28</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sz="1576">
                <a:solidFill>
                  <a:schemeClr val="tx1"/>
                </a:solidFill>
              </a:defRPr>
            </a:lvl1pPr>
          </a:lstStyle>
          <a:p>
            <a:pPr>
              <a:defRPr/>
            </a:pPr>
            <a:fld id="{15B1B617-50A7-4F2C-A396-1FC9CFBEF28E}" type="slidenum">
              <a:rPr lang="en-US" altLang="ja-JP" smtClean="0"/>
              <a:pPr>
                <a:defRPr/>
              </a:pPr>
              <a:t>‹#›</a:t>
            </a:fld>
            <a:endParaRPr lang="en-US" altLang="ja-JP" dirty="0"/>
          </a:p>
        </p:txBody>
      </p:sp>
    </p:spTree>
    <p:extLst>
      <p:ext uri="{BB962C8B-B14F-4D97-AF65-F5344CB8AC3E}">
        <p14:creationId xmlns:p14="http://schemas.microsoft.com/office/powerpoint/2010/main" val="41935202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F349B644-096F-43C7-B7E8-751008F3B004}" type="slidenum">
              <a:rPr lang="en-US" altLang="ja-JP"/>
              <a:pPr>
                <a:defRPr/>
              </a:pPr>
              <a: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7923F7B-0A6B-4829-A45B-C2887EB5D786}" type="slidenum">
              <a:rPr lang="en-US" altLang="ja-JP"/>
              <a:pPr>
                <a:defRPr/>
              </a:pPr>
              <a: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81BD260-C0FF-4C72-B1F3-265674BE071F}" type="slidenum">
              <a:rPr lang="en-US" altLang="ja-JP"/>
              <a:pPr>
                <a:defRPr/>
              </a:pPr>
              <a:t>‹#›</a:t>
            </a:fld>
            <a:endParaRPr lang="en-US" altLang="ja-JP"/>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6977CB0-4B41-40EE-B658-3C0DEA7187EC}" type="slidenum">
              <a:rPr lang="en-US" altLang="ja-JP"/>
              <a:pPr>
                <a:defRPr/>
              </a:pPr>
              <a:t>‹#›</a:t>
            </a:fld>
            <a:endParaRPr lang="en-US" altLang="ja-JP"/>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1"/>
            <a:ext cx="2352675"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0" y="1"/>
            <a:ext cx="6892925"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1CFC66D-05BB-44BE-BB78-956F7558F45F}"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4"/>
            <a:ext cx="8420100" cy="1362075"/>
          </a:xfrm>
        </p:spPr>
        <p:txBody>
          <a:bodyPr anchor="t"/>
          <a:lstStyle>
            <a:lvl1pPr algn="l">
              <a:defRPr sz="3941"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4"/>
            <a:ext cx="8420100" cy="1500187"/>
          </a:xfrm>
        </p:spPr>
        <p:txBody>
          <a:bodyPr anchor="b"/>
          <a:lstStyle>
            <a:lvl1pPr marL="0" indent="0">
              <a:buNone/>
              <a:defRPr sz="1970">
                <a:solidFill>
                  <a:schemeClr val="tx1">
                    <a:tint val="75000"/>
                  </a:schemeClr>
                </a:solidFill>
              </a:defRPr>
            </a:lvl1pPr>
            <a:lvl2pPr marL="450403" indent="0">
              <a:buNone/>
              <a:defRPr sz="1773">
                <a:solidFill>
                  <a:schemeClr val="tx1">
                    <a:tint val="75000"/>
                  </a:schemeClr>
                </a:solidFill>
              </a:defRPr>
            </a:lvl2pPr>
            <a:lvl3pPr marL="900807" indent="0">
              <a:buNone/>
              <a:defRPr sz="1576">
                <a:solidFill>
                  <a:schemeClr val="tx1">
                    <a:tint val="75000"/>
                  </a:schemeClr>
                </a:solidFill>
              </a:defRPr>
            </a:lvl3pPr>
            <a:lvl4pPr marL="1351210" indent="0">
              <a:buNone/>
              <a:defRPr sz="1379">
                <a:solidFill>
                  <a:schemeClr val="tx1">
                    <a:tint val="75000"/>
                  </a:schemeClr>
                </a:solidFill>
              </a:defRPr>
            </a:lvl4pPr>
            <a:lvl5pPr marL="1801614" indent="0">
              <a:buNone/>
              <a:defRPr sz="1379">
                <a:solidFill>
                  <a:schemeClr val="tx1">
                    <a:tint val="75000"/>
                  </a:schemeClr>
                </a:solidFill>
              </a:defRPr>
            </a:lvl5pPr>
            <a:lvl6pPr marL="2252017" indent="0">
              <a:buNone/>
              <a:defRPr sz="1379">
                <a:solidFill>
                  <a:schemeClr val="tx1">
                    <a:tint val="75000"/>
                  </a:schemeClr>
                </a:solidFill>
              </a:defRPr>
            </a:lvl6pPr>
            <a:lvl7pPr marL="2702420" indent="0">
              <a:buNone/>
              <a:defRPr sz="1379">
                <a:solidFill>
                  <a:schemeClr val="tx1">
                    <a:tint val="75000"/>
                  </a:schemeClr>
                </a:solidFill>
              </a:defRPr>
            </a:lvl7pPr>
            <a:lvl8pPr marL="3152824" indent="0">
              <a:buNone/>
              <a:defRPr sz="1379">
                <a:solidFill>
                  <a:schemeClr val="tx1">
                    <a:tint val="75000"/>
                  </a:schemeClr>
                </a:solidFill>
              </a:defRPr>
            </a:lvl8pPr>
            <a:lvl9pPr marL="3603227" indent="0">
              <a:buNone/>
              <a:defRPr sz="1379">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pPr>
              <a:defRPr/>
            </a:pPr>
            <a:fld id="{21BA83C2-3C12-40E6-B969-D27C2E0F583A}" type="datetime1">
              <a:rPr lang="ja-JP" altLang="en-US" smtClean="0">
                <a:solidFill>
                  <a:prstClr val="black">
                    <a:tint val="75000"/>
                  </a:prstClr>
                </a:solidFill>
              </a:rPr>
              <a:t>2024/3/28</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B98F260A-3F59-4DA7-88EC-1C33D14A58F0}"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949795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36575" y="1600204"/>
            <a:ext cx="4744907" cy="4525963"/>
          </a:xfrm>
        </p:spPr>
        <p:txBody>
          <a:bodyPr/>
          <a:lstStyle>
            <a:lvl1pPr>
              <a:defRPr sz="2758"/>
            </a:lvl1pPr>
            <a:lvl2pPr>
              <a:defRPr sz="2365"/>
            </a:lvl2pPr>
            <a:lvl3pPr>
              <a:defRPr sz="1970"/>
            </a:lvl3pPr>
            <a:lvl4pPr>
              <a:defRPr sz="1773"/>
            </a:lvl4pPr>
            <a:lvl5pPr>
              <a:defRPr sz="1773"/>
            </a:lvl5pPr>
            <a:lvl6pPr>
              <a:defRPr sz="1773"/>
            </a:lvl6pPr>
            <a:lvl7pPr>
              <a:defRPr sz="1773"/>
            </a:lvl7pPr>
            <a:lvl8pPr>
              <a:defRPr sz="1773"/>
            </a:lvl8pPr>
            <a:lvl9pPr>
              <a:defRPr sz="177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446582" y="1600204"/>
            <a:ext cx="4746625" cy="4525963"/>
          </a:xfrm>
        </p:spPr>
        <p:txBody>
          <a:bodyPr/>
          <a:lstStyle>
            <a:lvl1pPr>
              <a:defRPr sz="2758"/>
            </a:lvl1pPr>
            <a:lvl2pPr>
              <a:defRPr sz="2365"/>
            </a:lvl2pPr>
            <a:lvl3pPr>
              <a:defRPr sz="1970"/>
            </a:lvl3pPr>
            <a:lvl4pPr>
              <a:defRPr sz="1773"/>
            </a:lvl4pPr>
            <a:lvl5pPr>
              <a:defRPr sz="1773"/>
            </a:lvl5pPr>
            <a:lvl6pPr>
              <a:defRPr sz="1773"/>
            </a:lvl6pPr>
            <a:lvl7pPr>
              <a:defRPr sz="1773"/>
            </a:lvl7pPr>
            <a:lvl8pPr>
              <a:defRPr sz="1773"/>
            </a:lvl8pPr>
            <a:lvl9pPr>
              <a:defRPr sz="177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pPr>
              <a:defRPr/>
            </a:pPr>
            <a:fld id="{31BEB5F9-AE2B-4361-8C05-1D741FBC4A16}" type="datetime1">
              <a:rPr lang="ja-JP" altLang="en-US" smtClean="0">
                <a:solidFill>
                  <a:prstClr val="black">
                    <a:tint val="75000"/>
                  </a:prstClr>
                </a:solidFill>
              </a:rPr>
              <a:t>2024/3/28</a:t>
            </a:fld>
            <a:endParaRPr lang="en-US" altLang="ja-JP">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88461793-ECC4-4787-A335-323D98864F2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945245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9"/>
            <a:ext cx="8915400" cy="1143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3" y="1535113"/>
            <a:ext cx="4376870" cy="639762"/>
          </a:xfrm>
        </p:spPr>
        <p:txBody>
          <a:bodyPr anchor="b"/>
          <a:lstStyle>
            <a:lvl1pPr marL="0" indent="0">
              <a:buNone/>
              <a:defRPr sz="2365" b="1"/>
            </a:lvl1pPr>
            <a:lvl2pPr marL="450403" indent="0">
              <a:buNone/>
              <a:defRPr sz="1970" b="1"/>
            </a:lvl2pPr>
            <a:lvl3pPr marL="900807" indent="0">
              <a:buNone/>
              <a:defRPr sz="1773" b="1"/>
            </a:lvl3pPr>
            <a:lvl4pPr marL="1351210" indent="0">
              <a:buNone/>
              <a:defRPr sz="1576" b="1"/>
            </a:lvl4pPr>
            <a:lvl5pPr marL="1801614" indent="0">
              <a:buNone/>
              <a:defRPr sz="1576" b="1"/>
            </a:lvl5pPr>
            <a:lvl6pPr marL="2252017" indent="0">
              <a:buNone/>
              <a:defRPr sz="1576" b="1"/>
            </a:lvl6pPr>
            <a:lvl7pPr marL="2702420" indent="0">
              <a:buNone/>
              <a:defRPr sz="1576" b="1"/>
            </a:lvl7pPr>
            <a:lvl8pPr marL="3152824" indent="0">
              <a:buNone/>
              <a:defRPr sz="1576" b="1"/>
            </a:lvl8pPr>
            <a:lvl9pPr marL="3603227" indent="0">
              <a:buNone/>
              <a:defRPr sz="1576"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3" y="2174876"/>
            <a:ext cx="4376870" cy="3951288"/>
          </a:xfrm>
        </p:spPr>
        <p:txBody>
          <a:bodyPr/>
          <a:lstStyle>
            <a:lvl1pPr>
              <a:defRPr sz="2365"/>
            </a:lvl1pPr>
            <a:lvl2pPr>
              <a:defRPr sz="1970"/>
            </a:lvl2pPr>
            <a:lvl3pPr>
              <a:defRPr sz="1773"/>
            </a:lvl3pPr>
            <a:lvl4pPr>
              <a:defRPr sz="1576"/>
            </a:lvl4pPr>
            <a:lvl5pPr>
              <a:defRPr sz="1576"/>
            </a:lvl5pPr>
            <a:lvl6pPr>
              <a:defRPr sz="1576"/>
            </a:lvl6pPr>
            <a:lvl7pPr>
              <a:defRPr sz="1576"/>
            </a:lvl7pPr>
            <a:lvl8pPr>
              <a:defRPr sz="1576"/>
            </a:lvl8pPr>
            <a:lvl9pPr>
              <a:defRPr sz="1576"/>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365" b="1"/>
            </a:lvl1pPr>
            <a:lvl2pPr marL="450403" indent="0">
              <a:buNone/>
              <a:defRPr sz="1970" b="1"/>
            </a:lvl2pPr>
            <a:lvl3pPr marL="900807" indent="0">
              <a:buNone/>
              <a:defRPr sz="1773" b="1"/>
            </a:lvl3pPr>
            <a:lvl4pPr marL="1351210" indent="0">
              <a:buNone/>
              <a:defRPr sz="1576" b="1"/>
            </a:lvl4pPr>
            <a:lvl5pPr marL="1801614" indent="0">
              <a:buNone/>
              <a:defRPr sz="1576" b="1"/>
            </a:lvl5pPr>
            <a:lvl6pPr marL="2252017" indent="0">
              <a:buNone/>
              <a:defRPr sz="1576" b="1"/>
            </a:lvl6pPr>
            <a:lvl7pPr marL="2702420" indent="0">
              <a:buNone/>
              <a:defRPr sz="1576" b="1"/>
            </a:lvl7pPr>
            <a:lvl8pPr marL="3152824" indent="0">
              <a:buNone/>
              <a:defRPr sz="1576" b="1"/>
            </a:lvl8pPr>
            <a:lvl9pPr marL="3603227" indent="0">
              <a:buNone/>
              <a:defRPr sz="1576"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2" y="2174876"/>
            <a:ext cx="4378590" cy="3951288"/>
          </a:xfrm>
        </p:spPr>
        <p:txBody>
          <a:bodyPr/>
          <a:lstStyle>
            <a:lvl1pPr>
              <a:defRPr sz="2365"/>
            </a:lvl1pPr>
            <a:lvl2pPr>
              <a:defRPr sz="1970"/>
            </a:lvl2pPr>
            <a:lvl3pPr>
              <a:defRPr sz="1773"/>
            </a:lvl3pPr>
            <a:lvl4pPr>
              <a:defRPr sz="1576"/>
            </a:lvl4pPr>
            <a:lvl5pPr>
              <a:defRPr sz="1576"/>
            </a:lvl5pPr>
            <a:lvl6pPr>
              <a:defRPr sz="1576"/>
            </a:lvl6pPr>
            <a:lvl7pPr>
              <a:defRPr sz="1576"/>
            </a:lvl7pPr>
            <a:lvl8pPr>
              <a:defRPr sz="1576"/>
            </a:lvl8pPr>
            <a:lvl9pPr>
              <a:defRPr sz="1576"/>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pPr>
              <a:defRPr/>
            </a:pPr>
            <a:fld id="{9CB00B62-8404-4A18-87F3-99645E8D036D}" type="datetime1">
              <a:rPr lang="ja-JP" altLang="en-US" smtClean="0">
                <a:solidFill>
                  <a:prstClr val="black">
                    <a:tint val="75000"/>
                  </a:prstClr>
                </a:solidFill>
              </a:rPr>
              <a:t>2024/3/28</a:t>
            </a:fld>
            <a:endParaRPr lang="en-US" altLang="ja-JP">
              <a:solidFill>
                <a:prstClr val="black">
                  <a:tint val="75000"/>
                </a:prstClr>
              </a:solidFill>
            </a:endParaRPr>
          </a:p>
        </p:txBody>
      </p:sp>
      <p:sp>
        <p:nvSpPr>
          <p:cNvPr id="8" name="フッター プレースホルダ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pPr>
              <a:defRPr/>
            </a:pPr>
            <a:fld id="{B9CABB1E-BCBD-4F31-B726-1573E7163F2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913033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pPr>
              <a:defRPr/>
            </a:pPr>
            <a:fld id="{C484E6EF-7EB3-49E1-9529-F79266B0C544}" type="datetime1">
              <a:rPr lang="ja-JP" altLang="en-US" smtClean="0">
                <a:solidFill>
                  <a:prstClr val="black">
                    <a:tint val="75000"/>
                  </a:prstClr>
                </a:solidFill>
              </a:rPr>
              <a:t>2024/3/28</a:t>
            </a:fld>
            <a:endParaRPr lang="en-US" altLang="ja-JP">
              <a:solidFill>
                <a:prstClr val="black">
                  <a:tint val="75000"/>
                </a:prstClr>
              </a:solidFill>
            </a:endParaRPr>
          </a:p>
        </p:txBody>
      </p:sp>
      <p:sp>
        <p:nvSpPr>
          <p:cNvPr id="4" name="フッター プレースホルダ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pPr>
              <a:defRPr/>
            </a:pPr>
            <a:fld id="{20CACE3C-0C5C-4F58-AD2C-39B571D711E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85784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fld id="{6D1BF07C-6486-448B-B5E7-9A2876F27733}" type="datetime1">
              <a:rPr lang="ja-JP" altLang="en-US" smtClean="0">
                <a:solidFill>
                  <a:prstClr val="black">
                    <a:tint val="75000"/>
                  </a:prstClr>
                </a:solidFill>
              </a:rPr>
              <a:t>2024/3/28</a:t>
            </a:fld>
            <a:endParaRPr lang="en-US" altLang="ja-JP">
              <a:solidFill>
                <a:prstClr val="black">
                  <a:tint val="75000"/>
                </a:prstClr>
              </a:solidFill>
            </a:endParaRPr>
          </a:p>
        </p:txBody>
      </p:sp>
      <p:sp>
        <p:nvSpPr>
          <p:cNvPr id="3" name="フッター プレースホルダ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pPr>
              <a:defRPr/>
            </a:pPr>
            <a:fld id="{490DF1FD-3B80-4A72-847A-3CF2F7B0ABB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622210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1"/>
            <a:ext cx="3259006" cy="1162050"/>
          </a:xfrm>
        </p:spPr>
        <p:txBody>
          <a:bodyPr anchor="b"/>
          <a:lstStyle>
            <a:lvl1pPr algn="l">
              <a:defRPr sz="197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2"/>
            <a:ext cx="5537729" cy="5853113"/>
          </a:xfrm>
        </p:spPr>
        <p:txBody>
          <a:bodyPr/>
          <a:lstStyle>
            <a:lvl1pPr>
              <a:defRPr sz="3152"/>
            </a:lvl1pPr>
            <a:lvl2pPr>
              <a:defRPr sz="2758"/>
            </a:lvl2pPr>
            <a:lvl3pPr>
              <a:defRPr sz="2365"/>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1" y="1435103"/>
            <a:ext cx="3259006" cy="4691063"/>
          </a:xfrm>
        </p:spPr>
        <p:txBody>
          <a:bodyPr/>
          <a:lstStyle>
            <a:lvl1pPr marL="0" indent="0">
              <a:buNone/>
              <a:defRPr sz="1379"/>
            </a:lvl1pPr>
            <a:lvl2pPr marL="450403" indent="0">
              <a:buNone/>
              <a:defRPr sz="1182"/>
            </a:lvl2pPr>
            <a:lvl3pPr marL="900807" indent="0">
              <a:buNone/>
              <a:defRPr sz="985"/>
            </a:lvl3pPr>
            <a:lvl4pPr marL="1351210" indent="0">
              <a:buNone/>
              <a:defRPr sz="887"/>
            </a:lvl4pPr>
            <a:lvl5pPr marL="1801614" indent="0">
              <a:buNone/>
              <a:defRPr sz="887"/>
            </a:lvl5pPr>
            <a:lvl6pPr marL="2252017" indent="0">
              <a:buNone/>
              <a:defRPr sz="887"/>
            </a:lvl6pPr>
            <a:lvl7pPr marL="2702420" indent="0">
              <a:buNone/>
              <a:defRPr sz="887"/>
            </a:lvl7pPr>
            <a:lvl8pPr marL="3152824" indent="0">
              <a:buNone/>
              <a:defRPr sz="887"/>
            </a:lvl8pPr>
            <a:lvl9pPr marL="3603227" indent="0">
              <a:buNone/>
              <a:defRPr sz="887"/>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pPr>
              <a:defRPr/>
            </a:pPr>
            <a:fld id="{A44E4EA1-DE23-4110-8052-053E8AC95722}" type="datetime1">
              <a:rPr lang="ja-JP" altLang="en-US" smtClean="0">
                <a:solidFill>
                  <a:prstClr val="black">
                    <a:tint val="75000"/>
                  </a:prstClr>
                </a:solidFill>
              </a:rPr>
              <a:t>2024/3/28</a:t>
            </a:fld>
            <a:endParaRPr lang="en-US" altLang="ja-JP">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39B8A139-1B1C-49CE-A75B-3A8B44AA5FA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569805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1970" b="1"/>
            </a:lvl1pPr>
          </a:lstStyle>
          <a:p>
            <a:r>
              <a:rPr kumimoji="1" lang="ja-JP" altLang="en-US"/>
              <a:t>マスタ タイトルの書式設定</a:t>
            </a:r>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152"/>
            </a:lvl1pPr>
            <a:lvl2pPr marL="450403" indent="0">
              <a:buNone/>
              <a:defRPr sz="2758"/>
            </a:lvl2pPr>
            <a:lvl3pPr marL="900807" indent="0">
              <a:buNone/>
              <a:defRPr sz="2365"/>
            </a:lvl3pPr>
            <a:lvl4pPr marL="1351210" indent="0">
              <a:buNone/>
              <a:defRPr sz="1970"/>
            </a:lvl4pPr>
            <a:lvl5pPr marL="1801614" indent="0">
              <a:buNone/>
              <a:defRPr sz="1970"/>
            </a:lvl5pPr>
            <a:lvl6pPr marL="2252017" indent="0">
              <a:buNone/>
              <a:defRPr sz="1970"/>
            </a:lvl6pPr>
            <a:lvl7pPr marL="2702420" indent="0">
              <a:buNone/>
              <a:defRPr sz="1970"/>
            </a:lvl7pPr>
            <a:lvl8pPr marL="3152824" indent="0">
              <a:buNone/>
              <a:defRPr sz="1970"/>
            </a:lvl8pPr>
            <a:lvl9pPr marL="3603227" indent="0">
              <a:buNone/>
              <a:defRPr sz="197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379"/>
            </a:lvl1pPr>
            <a:lvl2pPr marL="450403" indent="0">
              <a:buNone/>
              <a:defRPr sz="1182"/>
            </a:lvl2pPr>
            <a:lvl3pPr marL="900807" indent="0">
              <a:buNone/>
              <a:defRPr sz="985"/>
            </a:lvl3pPr>
            <a:lvl4pPr marL="1351210" indent="0">
              <a:buNone/>
              <a:defRPr sz="887"/>
            </a:lvl4pPr>
            <a:lvl5pPr marL="1801614" indent="0">
              <a:buNone/>
              <a:defRPr sz="887"/>
            </a:lvl5pPr>
            <a:lvl6pPr marL="2252017" indent="0">
              <a:buNone/>
              <a:defRPr sz="887"/>
            </a:lvl6pPr>
            <a:lvl7pPr marL="2702420" indent="0">
              <a:buNone/>
              <a:defRPr sz="887"/>
            </a:lvl7pPr>
            <a:lvl8pPr marL="3152824" indent="0">
              <a:buNone/>
              <a:defRPr sz="887"/>
            </a:lvl8pPr>
            <a:lvl9pPr marL="3603227" indent="0">
              <a:buNone/>
              <a:defRPr sz="887"/>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pPr>
              <a:defRPr/>
            </a:pPr>
            <a:fld id="{826D1579-8CE5-4FF2-8B42-8532E2FC0FB3}" type="datetime1">
              <a:rPr lang="ja-JP" altLang="en-US" smtClean="0">
                <a:solidFill>
                  <a:prstClr val="black">
                    <a:tint val="75000"/>
                  </a:prstClr>
                </a:solidFill>
              </a:rPr>
              <a:t>2024/3/28</a:t>
            </a:fld>
            <a:endParaRPr lang="en-US" altLang="ja-JP">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12158FE0-898B-4AC2-881C-E4091CE858A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960342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4.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9"/>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299" y="6356354"/>
            <a:ext cx="2311400" cy="365125"/>
          </a:xfrm>
          <a:prstGeom prst="rect">
            <a:avLst/>
          </a:prstGeom>
        </p:spPr>
        <p:txBody>
          <a:bodyPr vert="horz" lIns="91440" tIns="45720" rIns="91440" bIns="45720" rtlCol="0" anchor="ctr"/>
          <a:lstStyle>
            <a:lvl1pPr algn="l">
              <a:defRPr sz="1182">
                <a:solidFill>
                  <a:schemeClr val="tx1">
                    <a:tint val="75000"/>
                  </a:schemeClr>
                </a:solidFill>
              </a:defRPr>
            </a:lvl1pPr>
          </a:lstStyle>
          <a:p>
            <a:pPr>
              <a:defRPr/>
            </a:pPr>
            <a:fld id="{E6D6A938-406A-49BC-81AE-495C75B77901}" type="datetime1">
              <a:rPr lang="ja-JP" altLang="en-US" smtClean="0">
                <a:solidFill>
                  <a:prstClr val="black">
                    <a:tint val="75000"/>
                  </a:prstClr>
                </a:solidFill>
              </a:rPr>
              <a:t>2024/3/28</a:t>
            </a:fld>
            <a:endParaRPr lang="en-US" altLang="ja-JP">
              <a:solidFill>
                <a:prstClr val="black">
                  <a:tint val="75000"/>
                </a:prstClr>
              </a:solidFill>
            </a:endParaRPr>
          </a:p>
        </p:txBody>
      </p:sp>
      <p:sp>
        <p:nvSpPr>
          <p:cNvPr id="5" name="フッター プレースホルダ 4"/>
          <p:cNvSpPr>
            <a:spLocks noGrp="1"/>
          </p:cNvSpPr>
          <p:nvPr>
            <p:ph type="ftr" sz="quarter" idx="3"/>
          </p:nvPr>
        </p:nvSpPr>
        <p:spPr>
          <a:xfrm>
            <a:off x="3384550" y="6356354"/>
            <a:ext cx="3136900" cy="365125"/>
          </a:xfrm>
          <a:prstGeom prst="rect">
            <a:avLst/>
          </a:prstGeom>
        </p:spPr>
        <p:txBody>
          <a:bodyPr vert="horz" lIns="91440" tIns="45720" rIns="91440" bIns="45720" rtlCol="0" anchor="ctr"/>
          <a:lstStyle>
            <a:lvl1pPr algn="ctr">
              <a:defRPr sz="1182">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4"/>
          </p:nvPr>
        </p:nvSpPr>
        <p:spPr>
          <a:xfrm>
            <a:off x="7594600" y="6492876"/>
            <a:ext cx="2311400" cy="365125"/>
          </a:xfrm>
          <a:prstGeom prst="rect">
            <a:avLst/>
          </a:prstGeom>
        </p:spPr>
        <p:txBody>
          <a:bodyPr vert="horz" lIns="91440" tIns="45720" rIns="91440" bIns="45720" rtlCol="0" anchor="ctr"/>
          <a:lstStyle>
            <a:lvl1pPr algn="r">
              <a:defRPr sz="1576">
                <a:solidFill>
                  <a:schemeClr val="tx1"/>
                </a:solidFill>
              </a:defRPr>
            </a:lvl1pPr>
          </a:lstStyle>
          <a:p>
            <a:pPr>
              <a:defRPr/>
            </a:pPr>
            <a:fld id="{E786FA0B-B174-4657-9347-2E94F3558E59}" type="slidenum">
              <a:rPr lang="en-US" altLang="ja-JP" smtClean="0"/>
              <a:pPr>
                <a:defRPr/>
              </a:pPr>
              <a:t>‹#›</a:t>
            </a:fld>
            <a:endParaRPr lang="en-US" altLang="ja-JP" dirty="0"/>
          </a:p>
        </p:txBody>
      </p:sp>
    </p:spTree>
    <p:extLst>
      <p:ext uri="{BB962C8B-B14F-4D97-AF65-F5344CB8AC3E}">
        <p14:creationId xmlns:p14="http://schemas.microsoft.com/office/powerpoint/2010/main" val="161528148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Lst>
  <p:hf hdr="0" ftr="0" dt="0"/>
  <p:txStyles>
    <p:titleStyle>
      <a:lvl1pPr algn="ctr" defTabSz="900807" rtl="0" eaLnBrk="1" latinLnBrk="0" hangingPunct="1">
        <a:spcBef>
          <a:spcPct val="0"/>
        </a:spcBef>
        <a:buNone/>
        <a:defRPr kumimoji="1" sz="4335" kern="1200">
          <a:solidFill>
            <a:schemeClr val="tx1"/>
          </a:solidFill>
          <a:latin typeface="+mj-lt"/>
          <a:ea typeface="+mj-ea"/>
          <a:cs typeface="+mj-cs"/>
        </a:defRPr>
      </a:lvl1pPr>
    </p:titleStyle>
    <p:bodyStyle>
      <a:lvl1pPr marL="337802" indent="-337802" algn="l" defTabSz="900807" rtl="0" eaLnBrk="1" latinLnBrk="0" hangingPunct="1">
        <a:spcBef>
          <a:spcPct val="20000"/>
        </a:spcBef>
        <a:buFont typeface="Arial" pitchFamily="34" charset="0"/>
        <a:buChar char="•"/>
        <a:defRPr kumimoji="1" sz="3152" kern="1200">
          <a:solidFill>
            <a:schemeClr val="tx1"/>
          </a:solidFill>
          <a:latin typeface="+mn-lt"/>
          <a:ea typeface="+mn-ea"/>
          <a:cs typeface="+mn-cs"/>
        </a:defRPr>
      </a:lvl1pPr>
      <a:lvl2pPr marL="731906" indent="-281502" algn="l" defTabSz="900807" rtl="0" eaLnBrk="1" latinLnBrk="0" hangingPunct="1">
        <a:spcBef>
          <a:spcPct val="20000"/>
        </a:spcBef>
        <a:buFont typeface="Arial" pitchFamily="34" charset="0"/>
        <a:buChar char="–"/>
        <a:defRPr kumimoji="1" sz="2758" kern="1200">
          <a:solidFill>
            <a:schemeClr val="tx1"/>
          </a:solidFill>
          <a:latin typeface="+mn-lt"/>
          <a:ea typeface="+mn-ea"/>
          <a:cs typeface="+mn-cs"/>
        </a:defRPr>
      </a:lvl2pPr>
      <a:lvl3pPr marL="1126009" indent="-225202" algn="l" defTabSz="900807" rtl="0" eaLnBrk="1" latinLnBrk="0" hangingPunct="1">
        <a:spcBef>
          <a:spcPct val="20000"/>
        </a:spcBef>
        <a:buFont typeface="Arial" pitchFamily="34" charset="0"/>
        <a:buChar char="•"/>
        <a:defRPr kumimoji="1" sz="2365" kern="1200">
          <a:solidFill>
            <a:schemeClr val="tx1"/>
          </a:solidFill>
          <a:latin typeface="+mn-lt"/>
          <a:ea typeface="+mn-ea"/>
          <a:cs typeface="+mn-cs"/>
        </a:defRPr>
      </a:lvl3pPr>
      <a:lvl4pPr marL="1576412"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4pPr>
      <a:lvl5pPr marL="2026816"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5pPr>
      <a:lvl6pPr marL="2477219"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6pPr>
      <a:lvl7pPr marL="2927623"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7pPr>
      <a:lvl8pPr marL="3378026"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8pPr>
      <a:lvl9pPr marL="3828429"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9pPr>
    </p:bodyStyle>
    <p:otherStyle>
      <a:defPPr>
        <a:defRPr lang="ja-JP"/>
      </a:defPPr>
      <a:lvl1pPr marL="0" algn="l" defTabSz="900807" rtl="0" eaLnBrk="1" latinLnBrk="0" hangingPunct="1">
        <a:defRPr kumimoji="1" sz="1773" kern="1200">
          <a:solidFill>
            <a:schemeClr val="tx1"/>
          </a:solidFill>
          <a:latin typeface="+mn-lt"/>
          <a:ea typeface="+mn-ea"/>
          <a:cs typeface="+mn-cs"/>
        </a:defRPr>
      </a:lvl1pPr>
      <a:lvl2pPr marL="450403" algn="l" defTabSz="900807" rtl="0" eaLnBrk="1" latinLnBrk="0" hangingPunct="1">
        <a:defRPr kumimoji="1" sz="1773" kern="1200">
          <a:solidFill>
            <a:schemeClr val="tx1"/>
          </a:solidFill>
          <a:latin typeface="+mn-lt"/>
          <a:ea typeface="+mn-ea"/>
          <a:cs typeface="+mn-cs"/>
        </a:defRPr>
      </a:lvl2pPr>
      <a:lvl3pPr marL="900807" algn="l" defTabSz="900807" rtl="0" eaLnBrk="1" latinLnBrk="0" hangingPunct="1">
        <a:defRPr kumimoji="1" sz="1773" kern="1200">
          <a:solidFill>
            <a:schemeClr val="tx1"/>
          </a:solidFill>
          <a:latin typeface="+mn-lt"/>
          <a:ea typeface="+mn-ea"/>
          <a:cs typeface="+mn-cs"/>
        </a:defRPr>
      </a:lvl3pPr>
      <a:lvl4pPr marL="1351210" algn="l" defTabSz="900807" rtl="0" eaLnBrk="1" latinLnBrk="0" hangingPunct="1">
        <a:defRPr kumimoji="1" sz="1773" kern="1200">
          <a:solidFill>
            <a:schemeClr val="tx1"/>
          </a:solidFill>
          <a:latin typeface="+mn-lt"/>
          <a:ea typeface="+mn-ea"/>
          <a:cs typeface="+mn-cs"/>
        </a:defRPr>
      </a:lvl4pPr>
      <a:lvl5pPr marL="1801614" algn="l" defTabSz="900807" rtl="0" eaLnBrk="1" latinLnBrk="0" hangingPunct="1">
        <a:defRPr kumimoji="1" sz="1773" kern="1200">
          <a:solidFill>
            <a:schemeClr val="tx1"/>
          </a:solidFill>
          <a:latin typeface="+mn-lt"/>
          <a:ea typeface="+mn-ea"/>
          <a:cs typeface="+mn-cs"/>
        </a:defRPr>
      </a:lvl5pPr>
      <a:lvl6pPr marL="2252017" algn="l" defTabSz="900807" rtl="0" eaLnBrk="1" latinLnBrk="0" hangingPunct="1">
        <a:defRPr kumimoji="1" sz="1773" kern="1200">
          <a:solidFill>
            <a:schemeClr val="tx1"/>
          </a:solidFill>
          <a:latin typeface="+mn-lt"/>
          <a:ea typeface="+mn-ea"/>
          <a:cs typeface="+mn-cs"/>
        </a:defRPr>
      </a:lvl6pPr>
      <a:lvl7pPr marL="2702420" algn="l" defTabSz="900807" rtl="0" eaLnBrk="1" latinLnBrk="0" hangingPunct="1">
        <a:defRPr kumimoji="1" sz="1773" kern="1200">
          <a:solidFill>
            <a:schemeClr val="tx1"/>
          </a:solidFill>
          <a:latin typeface="+mn-lt"/>
          <a:ea typeface="+mn-ea"/>
          <a:cs typeface="+mn-cs"/>
        </a:defRPr>
      </a:lvl7pPr>
      <a:lvl8pPr marL="3152824" algn="l" defTabSz="900807" rtl="0" eaLnBrk="1" latinLnBrk="0" hangingPunct="1">
        <a:defRPr kumimoji="1" sz="1773" kern="1200">
          <a:solidFill>
            <a:schemeClr val="tx1"/>
          </a:solidFill>
          <a:latin typeface="+mn-lt"/>
          <a:ea typeface="+mn-ea"/>
          <a:cs typeface="+mn-cs"/>
        </a:defRPr>
      </a:lvl8pPr>
      <a:lvl9pPr marL="3603227" algn="l" defTabSz="900807" rtl="0" eaLnBrk="1" latinLnBrk="0" hangingPunct="1">
        <a:defRPr kumimoji="1" sz="177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05F3D38-FE0A-454F-890F-62DA8ED0175A}" type="slidenum">
              <a:rPr lang="en-US" altLang="ja-JP"/>
              <a:pPr>
                <a:defRPr/>
              </a:pPr>
              <a:t>‹#›</a:t>
            </a:fld>
            <a:endParaRPr lang="en-US" altLang="ja-JP"/>
          </a:p>
        </p:txBody>
      </p:sp>
      <p:grpSp>
        <p:nvGrpSpPr>
          <p:cNvPr id="2" name="Group 18"/>
          <p:cNvGrpSpPr>
            <a:grpSpLocks/>
          </p:cNvGrpSpPr>
          <p:nvPr userDrawn="1"/>
        </p:nvGrpSpPr>
        <p:grpSpPr bwMode="auto">
          <a:xfrm>
            <a:off x="0" y="0"/>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a:ln w="9525">
              <a:noFill/>
              <a:miter lim="800000"/>
              <a:headEnd/>
              <a:tailEnd/>
            </a:ln>
          </p:spPr>
        </p:pic>
        <p:grpSp>
          <p:nvGrpSpPr>
            <p:cNvPr id="1034"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a:ln w="9525">
                <a:noFill/>
                <a:miter lim="800000"/>
                <a:headEnd/>
                <a:tailEnd/>
              </a:ln>
            </p:spPr>
          </p:pic>
          <p:pic>
            <p:nvPicPr>
              <p:cNvPr id="1036"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a:ln w="9525">
                <a:noFill/>
                <a:miter lim="800000"/>
                <a:headEnd/>
                <a:tailEnd/>
              </a:ln>
            </p:spPr>
          </p:pic>
          <p:pic>
            <p:nvPicPr>
              <p:cNvPr id="1037"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a:ln w="9525">
                <a:noFill/>
                <a:miter lim="800000"/>
                <a:headEnd/>
                <a:tailEnd/>
              </a:ln>
            </p:spPr>
          </p:pic>
        </p:grpSp>
      </p:grpSp>
      <p:sp>
        <p:nvSpPr>
          <p:cNvPr id="1031" name="Rectangle 2"/>
          <p:cNvSpPr>
            <a:spLocks noGrp="1" noChangeArrowheads="1"/>
          </p:cNvSpPr>
          <p:nvPr>
            <p:ph type="title"/>
          </p:nvPr>
        </p:nvSpPr>
        <p:spPr bwMode="auto">
          <a:xfrm>
            <a:off x="0" y="0"/>
            <a:ext cx="76057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hf hdr="0" ftr="0" dt="0"/>
  <p:txStyles>
    <p:title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5.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ctrTitle"/>
          </p:nvPr>
        </p:nvSpPr>
        <p:spPr>
          <a:xfrm>
            <a:off x="56456" y="2247007"/>
            <a:ext cx="8420100" cy="1470025"/>
          </a:xfrm>
        </p:spPr>
        <p:txBody>
          <a:bodyPr>
            <a:normAutofit/>
          </a:bodyPr>
          <a:lstStyle/>
          <a:p>
            <a:r>
              <a:rPr lang="ja-JP" altLang="en-US" dirty="0"/>
              <a:t>宅地の液状化対策</a:t>
            </a:r>
            <a:endParaRPr lang="ja-JP" altLang="en-US" sz="2800" dirty="0"/>
          </a:p>
        </p:txBody>
      </p:sp>
      <p:sp>
        <p:nvSpPr>
          <p:cNvPr id="3" name="サブタイトル 2"/>
          <p:cNvSpPr>
            <a:spLocks noGrp="1"/>
          </p:cNvSpPr>
          <p:nvPr>
            <p:ph type="subTitle" idx="1"/>
          </p:nvPr>
        </p:nvSpPr>
        <p:spPr/>
        <p:txBody>
          <a:bodyPr>
            <a:normAutofit/>
          </a:bodyPr>
          <a:lstStyle/>
          <a:p>
            <a:pPr>
              <a:defRPr/>
            </a:pPr>
            <a:r>
              <a:rPr lang="ja-JP" altLang="en-US" sz="2758" dirty="0">
                <a:solidFill>
                  <a:schemeClr val="tx1"/>
                </a:solidFill>
              </a:rPr>
              <a:t>国土交通省 都市局 都市安全課</a:t>
            </a:r>
            <a:endParaRPr lang="en-US" altLang="ja-JP" sz="2758" dirty="0">
              <a:solidFill>
                <a:schemeClr val="tx1"/>
              </a:solidFill>
            </a:endParaRPr>
          </a:p>
          <a:p>
            <a:pPr>
              <a:defRPr/>
            </a:pPr>
            <a:r>
              <a:rPr lang="ja-JP" altLang="en-US" sz="2758" dirty="0"/>
              <a:t>令和６</a:t>
            </a:r>
            <a:r>
              <a:rPr lang="ja-JP" altLang="en-US" sz="2758" dirty="0">
                <a:solidFill>
                  <a:schemeClr val="tx1"/>
                </a:solidFill>
              </a:rPr>
              <a:t>年４月更新</a:t>
            </a:r>
          </a:p>
        </p:txBody>
      </p:sp>
    </p:spTree>
    <p:extLst>
      <p:ext uri="{BB962C8B-B14F-4D97-AF65-F5344CB8AC3E}">
        <p14:creationId xmlns:p14="http://schemas.microsoft.com/office/powerpoint/2010/main" val="3482673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2"/>
          <p:cNvSpPr txBox="1">
            <a:spLocks noChangeArrowheads="1"/>
          </p:cNvSpPr>
          <p:nvPr/>
        </p:nvSpPr>
        <p:spPr bwMode="auto">
          <a:xfrm>
            <a:off x="-11886" y="0"/>
            <a:ext cx="869301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2400" kern="0" dirty="0"/>
              <a:t>宅地耐震化推進事業（宅地液状化防止事業）</a:t>
            </a:r>
          </a:p>
        </p:txBody>
      </p:sp>
      <p:grpSp>
        <p:nvGrpSpPr>
          <p:cNvPr id="11" name="グループ化 10"/>
          <p:cNvGrpSpPr/>
          <p:nvPr/>
        </p:nvGrpSpPr>
        <p:grpSpPr>
          <a:xfrm>
            <a:off x="3521314" y="4558834"/>
            <a:ext cx="2996002" cy="2183441"/>
            <a:chOff x="3521314" y="4558834"/>
            <a:chExt cx="2996002" cy="2183441"/>
          </a:xfrm>
        </p:grpSpPr>
        <p:pic>
          <p:nvPicPr>
            <p:cNvPr id="142" name="Picture 2"/>
            <p:cNvPicPr>
              <a:picLocks noChangeAspect="1" noChangeArrowheads="1"/>
            </p:cNvPicPr>
            <p:nvPr/>
          </p:nvPicPr>
          <p:blipFill>
            <a:blip r:embed="rId3" cstate="print"/>
            <a:srcRect t="8828"/>
            <a:stretch>
              <a:fillRect/>
            </a:stretch>
          </p:blipFill>
          <p:spPr bwMode="auto">
            <a:xfrm>
              <a:off x="3521314" y="4558834"/>
              <a:ext cx="2996002" cy="1764000"/>
            </a:xfrm>
            <a:prstGeom prst="rect">
              <a:avLst/>
            </a:prstGeom>
            <a:noFill/>
            <a:ln w="9525">
              <a:noFill/>
              <a:miter lim="800000"/>
              <a:headEnd/>
              <a:tailEnd/>
            </a:ln>
          </p:spPr>
        </p:pic>
        <p:cxnSp>
          <p:nvCxnSpPr>
            <p:cNvPr id="143" name="直線コネクタ 142"/>
            <p:cNvCxnSpPr/>
            <p:nvPr/>
          </p:nvCxnSpPr>
          <p:spPr>
            <a:xfrm>
              <a:off x="3521314" y="5972543"/>
              <a:ext cx="2968788" cy="0"/>
            </a:xfrm>
            <a:prstGeom prst="line">
              <a:avLst/>
            </a:prstGeom>
            <a:noFill/>
            <a:ln w="25400" cap="flat" cmpd="sng" algn="ctr">
              <a:solidFill>
                <a:srgbClr val="9BDFF7"/>
              </a:solidFill>
              <a:prstDash val="solid"/>
            </a:ln>
            <a:effectLst/>
          </p:spPr>
        </p:cxnSp>
        <p:cxnSp>
          <p:nvCxnSpPr>
            <p:cNvPr id="144" name="直線コネクタ 143"/>
            <p:cNvCxnSpPr/>
            <p:nvPr/>
          </p:nvCxnSpPr>
          <p:spPr>
            <a:xfrm>
              <a:off x="3521314" y="6136105"/>
              <a:ext cx="2968788" cy="0"/>
            </a:xfrm>
            <a:prstGeom prst="line">
              <a:avLst/>
            </a:prstGeom>
            <a:noFill/>
            <a:ln w="25400" cap="flat" cmpd="sng" algn="ctr">
              <a:solidFill>
                <a:srgbClr val="0070C0"/>
              </a:solidFill>
              <a:prstDash val="solid"/>
            </a:ln>
            <a:effectLst/>
          </p:spPr>
        </p:cxnSp>
        <p:sp>
          <p:nvSpPr>
            <p:cNvPr id="145" name="下矢印 144"/>
            <p:cNvSpPr/>
            <p:nvPr/>
          </p:nvSpPr>
          <p:spPr>
            <a:xfrm>
              <a:off x="6160236" y="6003046"/>
              <a:ext cx="198000" cy="108000"/>
            </a:xfrm>
            <a:prstGeom prst="downArrow">
              <a:avLst/>
            </a:prstGeom>
            <a:solidFill>
              <a:sysClr val="window" lastClr="FFFFFF"/>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Arial"/>
                <a:ea typeface="ＭＳ Ｐゴシック"/>
                <a:cs typeface="+mn-cs"/>
              </a:endParaRPr>
            </a:p>
          </p:txBody>
        </p:sp>
        <p:sp>
          <p:nvSpPr>
            <p:cNvPr id="146" name="下矢印 145"/>
            <p:cNvSpPr/>
            <p:nvPr/>
          </p:nvSpPr>
          <p:spPr>
            <a:xfrm>
              <a:off x="5500505" y="6003046"/>
              <a:ext cx="198000" cy="108000"/>
            </a:xfrm>
            <a:prstGeom prst="downArrow">
              <a:avLst/>
            </a:prstGeom>
            <a:solidFill>
              <a:sysClr val="window" lastClr="FFFFFF"/>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Arial"/>
                <a:ea typeface="ＭＳ Ｐゴシック"/>
                <a:cs typeface="+mn-cs"/>
              </a:endParaRPr>
            </a:p>
          </p:txBody>
        </p:sp>
        <p:sp>
          <p:nvSpPr>
            <p:cNvPr id="147" name="下矢印 146"/>
            <p:cNvSpPr/>
            <p:nvPr/>
          </p:nvSpPr>
          <p:spPr>
            <a:xfrm>
              <a:off x="4275291" y="6003046"/>
              <a:ext cx="198000" cy="108000"/>
            </a:xfrm>
            <a:prstGeom prst="downArrow">
              <a:avLst/>
            </a:prstGeom>
            <a:solidFill>
              <a:sysClr val="window" lastClr="FFFFFF"/>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Arial"/>
                <a:ea typeface="ＭＳ Ｐゴシック"/>
                <a:cs typeface="+mn-cs"/>
              </a:endParaRPr>
            </a:p>
          </p:txBody>
        </p:sp>
        <p:sp>
          <p:nvSpPr>
            <p:cNvPr id="148" name="下矢印 147"/>
            <p:cNvSpPr/>
            <p:nvPr/>
          </p:nvSpPr>
          <p:spPr>
            <a:xfrm>
              <a:off x="3615560" y="6003046"/>
              <a:ext cx="198000" cy="108000"/>
            </a:xfrm>
            <a:prstGeom prst="downArrow">
              <a:avLst/>
            </a:prstGeom>
            <a:solidFill>
              <a:sysClr val="window" lastClr="FFFFFF"/>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Arial"/>
                <a:ea typeface="ＭＳ Ｐゴシック"/>
                <a:cs typeface="+mn-cs"/>
              </a:endParaRPr>
            </a:p>
          </p:txBody>
        </p:sp>
        <p:sp>
          <p:nvSpPr>
            <p:cNvPr id="149" name="テキスト ボックス 148"/>
            <p:cNvSpPr txBox="1">
              <a:spLocks/>
            </p:cNvSpPr>
            <p:nvPr/>
          </p:nvSpPr>
          <p:spPr bwMode="auto">
            <a:xfrm>
              <a:off x="4572719" y="5799223"/>
              <a:ext cx="893193" cy="178510"/>
            </a:xfrm>
            <a:prstGeom prst="rect">
              <a:avLst/>
            </a:prstGeom>
            <a:noFill/>
            <a:ln w="9525">
              <a:noFill/>
              <a:miter lim="800000"/>
              <a:headEnd/>
              <a:tailEnd/>
            </a:ln>
          </p:spPr>
          <p:txBody>
            <a:bodyPr wrap="none" rtlCol="0">
              <a:spAutoFit/>
            </a:bodyPr>
            <a:lstStyle/>
            <a:p>
              <a:pPr marL="0" marR="0" lvl="0" indent="0" algn="ctr" defTabSz="914400" eaLnBrk="1" fontAlgn="base" latinLnBrk="0" hangingPunct="1">
                <a:lnSpc>
                  <a:spcPct val="70000"/>
                </a:lnSpc>
                <a:spcBef>
                  <a:spcPct val="0"/>
                </a:spcBef>
                <a:spcAft>
                  <a:spcPct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現在の地下水位</a:t>
              </a:r>
              <a:endParaRPr kumimoji="0" lang="en-US" altLang="ja-JP"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endParaRPr>
            </a:p>
          </p:txBody>
        </p:sp>
        <p:sp>
          <p:nvSpPr>
            <p:cNvPr id="150" name="テキスト ボックス 149"/>
            <p:cNvSpPr txBox="1"/>
            <p:nvPr/>
          </p:nvSpPr>
          <p:spPr bwMode="auto">
            <a:xfrm>
              <a:off x="4477340" y="6165137"/>
              <a:ext cx="1083950" cy="301621"/>
            </a:xfrm>
            <a:prstGeom prst="rect">
              <a:avLst/>
            </a:prstGeom>
            <a:noFill/>
            <a:ln w="9525">
              <a:noFill/>
              <a:miter lim="800000"/>
              <a:headEnd/>
              <a:tailEnd/>
            </a:ln>
          </p:spPr>
          <p:txBody>
            <a:bodyPr wrap="none" rtlCol="0">
              <a:spAutoFit/>
            </a:bodyPr>
            <a:lstStyle/>
            <a:p>
              <a:pPr marL="0" marR="0" lvl="0" indent="0" algn="ctr" defTabSz="914400" eaLnBrk="1" fontAlgn="base" latinLnBrk="0" hangingPunct="1">
                <a:lnSpc>
                  <a:spcPct val="70000"/>
                </a:lnSpc>
                <a:spcBef>
                  <a:spcPct val="0"/>
                </a:spcBef>
                <a:spcAft>
                  <a:spcPct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対策後の地下水位</a:t>
              </a:r>
              <a:endParaRPr kumimoji="0" lang="en-US" altLang="ja-JP"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地表面から</a:t>
              </a:r>
              <a:r>
                <a:rPr kumimoji="0" lang="en-US" altLang="ja-JP"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3.0m</a:t>
              </a:r>
              <a:r>
                <a:rPr kumimoji="0" lang="ja-JP" altLang="en-US"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程度</a:t>
              </a:r>
              <a:endParaRPr kumimoji="0" lang="en-US" altLang="ja-JP"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endParaRPr>
            </a:p>
          </p:txBody>
        </p:sp>
        <p:cxnSp>
          <p:nvCxnSpPr>
            <p:cNvPr id="151" name="直線コネクタ 150"/>
            <p:cNvCxnSpPr/>
            <p:nvPr/>
          </p:nvCxnSpPr>
          <p:spPr>
            <a:xfrm>
              <a:off x="5736124" y="5831174"/>
              <a:ext cx="235618" cy="282741"/>
            </a:xfrm>
            <a:prstGeom prst="line">
              <a:avLst/>
            </a:prstGeom>
            <a:noFill/>
            <a:ln w="25400" cap="sq" cmpd="sng" algn="ctr">
              <a:solidFill>
                <a:sysClr val="windowText" lastClr="000000"/>
              </a:solidFill>
              <a:prstDash val="solid"/>
            </a:ln>
            <a:effectLst/>
          </p:spPr>
        </p:cxnSp>
        <p:sp>
          <p:nvSpPr>
            <p:cNvPr id="152" name="テキスト ボックス 151"/>
            <p:cNvSpPr txBox="1"/>
            <p:nvPr/>
          </p:nvSpPr>
          <p:spPr bwMode="auto">
            <a:xfrm>
              <a:off x="3521314" y="6128204"/>
              <a:ext cx="504000" cy="338554"/>
            </a:xfrm>
            <a:prstGeom prst="rect">
              <a:avLst/>
            </a:prstGeom>
            <a:noFill/>
            <a:ln w="9525">
              <a:noFill/>
              <a:miter lim="800000"/>
              <a:headEnd/>
              <a:tailEnd/>
            </a:ln>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地下水</a:t>
              </a:r>
              <a:endParaRPr kumimoji="0" lang="en-US" altLang="ja-JP" sz="800" kern="0" dirty="0">
                <a:solidFill>
                  <a:prstClr val="black"/>
                </a:solidFill>
                <a:latin typeface="HGPｺﾞｼｯｸM" panose="020B0600000000000000" pitchFamily="50" charset="-128"/>
                <a:ea typeface="HGPｺﾞｼｯｸM" panose="020B0600000000000000"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排水溝</a:t>
              </a:r>
            </a:p>
          </p:txBody>
        </p:sp>
        <p:sp>
          <p:nvSpPr>
            <p:cNvPr id="153" name="テキスト ボックス 152"/>
            <p:cNvSpPr txBox="1"/>
            <p:nvPr/>
          </p:nvSpPr>
          <p:spPr bwMode="auto">
            <a:xfrm>
              <a:off x="5977316" y="6128204"/>
              <a:ext cx="540000" cy="338554"/>
            </a:xfrm>
            <a:prstGeom prst="rect">
              <a:avLst/>
            </a:prstGeom>
            <a:noFill/>
            <a:ln w="9525">
              <a:noFill/>
              <a:miter lim="800000"/>
              <a:headEnd/>
              <a:tailEnd/>
            </a:ln>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地下水</a:t>
              </a:r>
              <a:endParaRPr kumimoji="0" lang="en-US" altLang="ja-JP"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排水溝</a:t>
              </a:r>
              <a:endParaRPr kumimoji="0" lang="en-US" altLang="ja-JP"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endParaRPr>
            </a:p>
          </p:txBody>
        </p:sp>
        <p:cxnSp>
          <p:nvCxnSpPr>
            <p:cNvPr id="154" name="直線コネクタ 153"/>
            <p:cNvCxnSpPr/>
            <p:nvPr/>
          </p:nvCxnSpPr>
          <p:spPr>
            <a:xfrm flipH="1">
              <a:off x="3992550" y="5831172"/>
              <a:ext cx="235618" cy="329865"/>
            </a:xfrm>
            <a:prstGeom prst="line">
              <a:avLst/>
            </a:prstGeom>
            <a:noFill/>
            <a:ln w="25400" cap="sq" cmpd="sng" algn="ctr">
              <a:solidFill>
                <a:sysClr val="windowText" lastClr="000000"/>
              </a:solidFill>
              <a:prstDash val="solid"/>
            </a:ln>
            <a:effectLst/>
          </p:spPr>
        </p:cxnSp>
        <p:sp>
          <p:nvSpPr>
            <p:cNvPr id="155" name="テキスト ボックス 154"/>
            <p:cNvSpPr txBox="1"/>
            <p:nvPr/>
          </p:nvSpPr>
          <p:spPr bwMode="auto">
            <a:xfrm>
              <a:off x="4383232" y="6552992"/>
              <a:ext cx="1272166" cy="189283"/>
            </a:xfrm>
            <a:prstGeom prst="rect">
              <a:avLst/>
            </a:prstGeom>
            <a:noFill/>
            <a:ln w="6350">
              <a:solidFill>
                <a:sysClr val="windowText" lastClr="000000">
                  <a:lumMod val="75000"/>
                  <a:lumOff val="25000"/>
                </a:sysClr>
              </a:solidFill>
              <a:miter lim="800000"/>
              <a:headEnd/>
              <a:tailEnd/>
            </a:ln>
          </p:spPr>
          <p:txBody>
            <a:bodyPr wrap="square" rtlCol="0" anchor="ctr">
              <a:spAutoFit/>
            </a:bodyPr>
            <a:lstStyle/>
            <a:p>
              <a:pPr marL="0" marR="0" lvl="0" indent="0" algn="ctr" defTabSz="914400" eaLnBrk="1" fontAlgn="base" latinLnBrk="0" hangingPunct="1">
                <a:lnSpc>
                  <a:spcPct val="70000"/>
                </a:lnSpc>
                <a:spcBef>
                  <a:spcPct val="0"/>
                </a:spcBef>
                <a:spcAft>
                  <a:spcPct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地下水位低下工法</a:t>
              </a:r>
              <a:endParaRPr kumimoji="0" lang="en-US" altLang="ja-JP" sz="9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endParaRPr>
            </a:p>
          </p:txBody>
        </p:sp>
      </p:grpSp>
      <p:grpSp>
        <p:nvGrpSpPr>
          <p:cNvPr id="10" name="グループ化 9"/>
          <p:cNvGrpSpPr/>
          <p:nvPr/>
        </p:nvGrpSpPr>
        <p:grpSpPr>
          <a:xfrm>
            <a:off x="6523302" y="4704926"/>
            <a:ext cx="3147000" cy="2065987"/>
            <a:chOff x="6523302" y="4704926"/>
            <a:chExt cx="3147000" cy="2065987"/>
          </a:xfrm>
        </p:grpSpPr>
        <p:pic>
          <p:nvPicPr>
            <p:cNvPr id="157" name="Picture 3"/>
            <p:cNvPicPr>
              <a:picLocks noChangeAspect="1" noChangeArrowheads="1"/>
            </p:cNvPicPr>
            <p:nvPr/>
          </p:nvPicPr>
          <p:blipFill rotWithShape="1">
            <a:blip r:embed="rId4" cstate="print"/>
            <a:srcRect b="775"/>
            <a:stretch/>
          </p:blipFill>
          <p:spPr bwMode="auto">
            <a:xfrm>
              <a:off x="6523302" y="4704926"/>
              <a:ext cx="2229972" cy="1620000"/>
            </a:xfrm>
            <a:prstGeom prst="rect">
              <a:avLst/>
            </a:prstGeom>
            <a:noFill/>
            <a:ln w="9525">
              <a:noFill/>
              <a:miter lim="800000"/>
              <a:headEnd/>
              <a:tailEnd/>
            </a:ln>
          </p:spPr>
        </p:pic>
        <p:pic>
          <p:nvPicPr>
            <p:cNvPr id="158" name="Picture 2"/>
            <p:cNvPicPr>
              <a:picLocks noChangeAspect="1" noChangeArrowheads="1"/>
            </p:cNvPicPr>
            <p:nvPr/>
          </p:nvPicPr>
          <p:blipFill>
            <a:blip r:embed="rId5" cstate="print"/>
            <a:srcRect r="1400" b="1406"/>
            <a:stretch>
              <a:fillRect/>
            </a:stretch>
          </p:blipFill>
          <p:spPr bwMode="auto">
            <a:xfrm>
              <a:off x="8430081" y="5734193"/>
              <a:ext cx="1240221" cy="1036720"/>
            </a:xfrm>
            <a:prstGeom prst="rect">
              <a:avLst/>
            </a:prstGeom>
            <a:noFill/>
            <a:ln w="9525">
              <a:noFill/>
              <a:miter lim="800000"/>
              <a:headEnd/>
              <a:tailEnd/>
            </a:ln>
          </p:spPr>
        </p:pic>
        <p:sp>
          <p:nvSpPr>
            <p:cNvPr id="159" name="テキスト ボックス 158"/>
            <p:cNvSpPr txBox="1"/>
            <p:nvPr/>
          </p:nvSpPr>
          <p:spPr bwMode="auto">
            <a:xfrm>
              <a:off x="6856593" y="6552992"/>
              <a:ext cx="1272166" cy="189283"/>
            </a:xfrm>
            <a:prstGeom prst="rect">
              <a:avLst/>
            </a:prstGeom>
            <a:noFill/>
            <a:ln w="6350">
              <a:solidFill>
                <a:sysClr val="windowText" lastClr="000000">
                  <a:lumMod val="75000"/>
                  <a:lumOff val="25000"/>
                </a:sysClr>
              </a:solidFill>
              <a:miter lim="800000"/>
              <a:headEnd/>
              <a:tailEnd/>
            </a:ln>
          </p:spPr>
          <p:txBody>
            <a:bodyPr wrap="square" rtlCol="0" anchor="ctr">
              <a:spAutoFit/>
            </a:bodyPr>
            <a:lstStyle/>
            <a:p>
              <a:pPr marL="0" marR="0" lvl="0" indent="0" algn="ctr" defTabSz="914400" eaLnBrk="1" fontAlgn="base" latinLnBrk="0" hangingPunct="1">
                <a:lnSpc>
                  <a:spcPct val="70000"/>
                </a:lnSpc>
                <a:spcBef>
                  <a:spcPct val="0"/>
                </a:spcBef>
                <a:spcAft>
                  <a:spcPct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格子状地中壁工法</a:t>
              </a:r>
              <a:endParaRPr kumimoji="0" lang="en-US" altLang="ja-JP" sz="9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endParaRPr>
            </a:p>
          </p:txBody>
        </p:sp>
      </p:grpSp>
      <p:sp>
        <p:nvSpPr>
          <p:cNvPr id="160" name="正方形/長方形 159"/>
          <p:cNvSpPr/>
          <p:nvPr/>
        </p:nvSpPr>
        <p:spPr>
          <a:xfrm>
            <a:off x="2073545" y="3046922"/>
            <a:ext cx="3348000" cy="354596"/>
          </a:xfrm>
          <a:prstGeom prst="rect">
            <a:avLst/>
          </a:prstGeom>
          <a:noFill/>
          <a:ln w="25400" cap="flat" cmpd="sng" algn="ctr">
            <a:noFill/>
            <a:prstDash val="solid"/>
          </a:ln>
          <a:effectLst/>
        </p:spPr>
        <p:txBody>
          <a:bodyPr rtlCol="0"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下記の各号に該当する地区で行われるものであること</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273050" y="3098101"/>
            <a:ext cx="9509125" cy="1151454"/>
            <a:chOff x="273050" y="2894199"/>
            <a:chExt cx="9509125" cy="1151454"/>
          </a:xfrm>
        </p:grpSpPr>
        <p:sp>
          <p:nvSpPr>
            <p:cNvPr id="162" name="正方形/長方形 161"/>
            <p:cNvSpPr/>
            <p:nvPr/>
          </p:nvSpPr>
          <p:spPr>
            <a:xfrm>
              <a:off x="378177" y="3183879"/>
              <a:ext cx="9403998" cy="861774"/>
            </a:xfrm>
            <a:prstGeom prst="rect">
              <a:avLst/>
            </a:prstGeom>
            <a:noFill/>
            <a:ln w="25400" cap="flat" cmpd="sng" algn="ctr">
              <a:noFill/>
              <a:prstDash val="solid"/>
            </a:ln>
            <a:effectLst/>
          </p:spPr>
          <p:txBody>
            <a:bodyPr wrap="square" rtlCol="0" anchor="t" anchorCtr="0">
              <a:spAutoFit/>
            </a:bodyPr>
            <a:lstStyle/>
            <a:p>
              <a:pPr marR="0" lvl="0" defTabSz="914400" eaLnBrk="1" fontAlgn="base" latinLnBrk="0" hangingPunct="1">
                <a:lnSpc>
                  <a:spcPct val="100000"/>
                </a:lnSpc>
                <a:spcBef>
                  <a:spcPct val="0"/>
                </a:spcBef>
                <a:spcAft>
                  <a:spcPct val="0"/>
                </a:spcAft>
                <a:buClrTx/>
                <a:buSzTx/>
                <a:tabLst>
                  <a:tab pos="182563" algn="l"/>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①</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当該宅地の液状化により、公共施設（道路、公園、下水道、河川、水路その他公共の用に供する施設をいう。）に被害が発生するおそれのあるもの</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R="0" lvl="0" defTabSz="914400" eaLnBrk="1" fontAlgn="base" latinLnBrk="0" hangingPunct="1">
                <a:lnSpc>
                  <a:spcPct val="100000"/>
                </a:lnSpc>
                <a:spcBef>
                  <a:spcPct val="0"/>
                </a:spcBef>
                <a:spcAft>
                  <a:spcPct val="0"/>
                </a:spcAft>
                <a:buClrTx/>
                <a:buSzTx/>
                <a:tabLst>
                  <a:tab pos="266700" algn="l"/>
                </a:tabLst>
                <a:defRPr/>
              </a:pPr>
              <a:endParaRPr kumimoji="0" lang="en-US" altLang="ja-JP" sz="3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R="0" lvl="0" defTabSz="914400" eaLnBrk="1" fontAlgn="base" latinLnBrk="0" hangingPunct="1">
                <a:lnSpc>
                  <a:spcPct val="100000"/>
                </a:lnSpc>
                <a:spcBef>
                  <a:spcPct val="0"/>
                </a:spcBef>
                <a:spcAft>
                  <a:spcPct val="0"/>
                </a:spcAft>
                <a:buClrTx/>
                <a:buSzTx/>
                <a:tabLst>
                  <a:tab pos="182563" algn="l"/>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②</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変動予測調査等により、液状化による顕著な被害の可能性が高いと判定された</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3,000</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㎡以上の一団の土地の区域であり、かつ、区域内の家屋が</a:t>
              </a:r>
              <a:endParaRPr kumimoji="0" lang="en-US" altLang="ja-JP" sz="1100" kern="0" noProof="0" dirty="0">
                <a:solidFill>
                  <a:prstClr val="black"/>
                </a:solidFill>
                <a:latin typeface="Meiryo UI" panose="020B0604030504040204" pitchFamily="50" charset="-128"/>
                <a:ea typeface="Meiryo UI" panose="020B0604030504040204" pitchFamily="50" charset="-128"/>
              </a:endParaRPr>
            </a:p>
            <a:p>
              <a:pPr marR="0" lvl="0" defTabSz="914400" eaLnBrk="1" fontAlgn="base" latinLnBrk="0" hangingPunct="1">
                <a:lnSpc>
                  <a:spcPct val="100000"/>
                </a:lnSpc>
                <a:spcBef>
                  <a:spcPct val="0"/>
                </a:spcBef>
                <a:spcAft>
                  <a:spcPct val="0"/>
                </a:spcAft>
                <a:buClrTx/>
                <a:buSzTx/>
                <a:tabLst>
                  <a:tab pos="182563" algn="l"/>
                </a:tabLst>
                <a:defRPr/>
              </a:pPr>
              <a:r>
                <a:rPr kumimoji="0" lang="en-US" altLang="ja-JP" sz="1100" kern="0" noProof="0" dirty="0">
                  <a:solidFill>
                    <a:prstClr val="black"/>
                  </a:solidFill>
                  <a:latin typeface="Meiryo UI" panose="020B0604030504040204" pitchFamily="50" charset="-128"/>
                  <a:ea typeface="Meiryo UI" panose="020B0604030504040204" pitchFamily="50" charset="-128"/>
                </a:rPr>
                <a:t>	</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10</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戸以上であるもの</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R="0" lvl="0" defTabSz="914400" eaLnBrk="1" fontAlgn="base" latinLnBrk="0" hangingPunct="1">
                <a:lnSpc>
                  <a:spcPct val="100000"/>
                </a:lnSpc>
                <a:spcBef>
                  <a:spcPct val="0"/>
                </a:spcBef>
                <a:spcAft>
                  <a:spcPct val="0"/>
                </a:spcAft>
                <a:buClrTx/>
                <a:buSzTx/>
                <a:tabLst>
                  <a:tab pos="266700" algn="l"/>
                </a:tabLst>
                <a:defRPr/>
              </a:pPr>
              <a:endParaRPr kumimoji="0" lang="en-US" altLang="ja-JP" sz="300" kern="0" dirty="0">
                <a:solidFill>
                  <a:prstClr val="black"/>
                </a:solidFill>
                <a:latin typeface="Meiryo UI" panose="020B0604030504040204" pitchFamily="50" charset="-128"/>
                <a:ea typeface="Meiryo UI" panose="020B0604030504040204" pitchFamily="50" charset="-128"/>
              </a:endParaRPr>
            </a:p>
            <a:p>
              <a:pPr marL="0" lvl="1" fontAlgn="base">
                <a:spcBef>
                  <a:spcPct val="0"/>
                </a:spcBef>
                <a:spcAft>
                  <a:spcPct val="0"/>
                </a:spcAft>
                <a:tabLst>
                  <a:tab pos="182563" algn="l"/>
                </a:tabLst>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③</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公共施設と宅地との一体的な液状化対策が行われていると認められるもの</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63" name="角丸四角形 162"/>
            <p:cNvSpPr/>
            <p:nvPr/>
          </p:nvSpPr>
          <p:spPr>
            <a:xfrm>
              <a:off x="273050" y="2894199"/>
              <a:ext cx="1800000" cy="288000"/>
            </a:xfrm>
            <a:prstGeom prst="roundRect">
              <a:avLst>
                <a:gd name="adj" fmla="val 10398"/>
              </a:avLst>
            </a:prstGeom>
            <a:solidFill>
              <a:srgbClr val="4087C8"/>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92"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要件</a:t>
              </a:r>
            </a:p>
          </p:txBody>
        </p:sp>
      </p:grpSp>
      <p:grpSp>
        <p:nvGrpSpPr>
          <p:cNvPr id="3" name="グループ化 2"/>
          <p:cNvGrpSpPr/>
          <p:nvPr/>
        </p:nvGrpSpPr>
        <p:grpSpPr>
          <a:xfrm>
            <a:off x="273050" y="4596999"/>
            <a:ext cx="3129125" cy="641630"/>
            <a:chOff x="273050" y="4666249"/>
            <a:chExt cx="3129125" cy="641630"/>
          </a:xfrm>
        </p:grpSpPr>
        <p:sp>
          <p:nvSpPr>
            <p:cNvPr id="165" name="正方形/長方形 164"/>
            <p:cNvSpPr/>
            <p:nvPr/>
          </p:nvSpPr>
          <p:spPr>
            <a:xfrm>
              <a:off x="378176" y="4954939"/>
              <a:ext cx="3023999" cy="352940"/>
            </a:xfrm>
            <a:prstGeom prst="rect">
              <a:avLst/>
            </a:prstGeom>
            <a:noFill/>
            <a:ln w="25400" cap="flat" cmpd="sng" algn="ctr">
              <a:noFill/>
              <a:prstDash val="solid"/>
            </a:ln>
            <a:effectLst/>
          </p:spPr>
          <p:txBody>
            <a:bodyPr rtlCol="0" anchor="ctr"/>
            <a:lstStyle/>
            <a:p>
              <a:pPr lvl="0" fontAlgn="base">
                <a:spcBef>
                  <a:spcPct val="0"/>
                </a:spcBef>
                <a:spcAft>
                  <a:spcPct val="0"/>
                </a:spcAft>
                <a:tabLst>
                  <a:tab pos="266700" algn="l"/>
                </a:tabLst>
                <a:defRPr/>
              </a:pPr>
              <a:r>
                <a:rPr kumimoji="0" lang="ja-JP" altLang="en-US" sz="1100" kern="0" dirty="0">
                  <a:solidFill>
                    <a:prstClr val="black"/>
                  </a:solidFill>
                  <a:latin typeface="Meiryo UI" panose="020B0604030504040204" pitchFamily="50" charset="-128"/>
                  <a:ea typeface="Meiryo UI" panose="020B0604030504040204" pitchFamily="50" charset="-128"/>
                </a:rPr>
                <a:t>地方公共団体、宅地所有者等（間接補助）</a:t>
              </a:r>
              <a:endParaRPr kumimoji="0" lang="en-US" altLang="ja-JP" sz="1100" kern="0" dirty="0">
                <a:solidFill>
                  <a:prstClr val="black"/>
                </a:solidFill>
                <a:latin typeface="Meiryo UI" panose="020B0604030504040204" pitchFamily="50" charset="-128"/>
                <a:ea typeface="Meiryo UI" panose="020B0604030504040204" pitchFamily="50" charset="-128"/>
              </a:endParaRPr>
            </a:p>
          </p:txBody>
        </p:sp>
        <p:sp>
          <p:nvSpPr>
            <p:cNvPr id="166" name="角丸四角形 165"/>
            <p:cNvSpPr/>
            <p:nvPr/>
          </p:nvSpPr>
          <p:spPr>
            <a:xfrm>
              <a:off x="273050" y="4666249"/>
              <a:ext cx="1800000" cy="288000"/>
            </a:xfrm>
            <a:prstGeom prst="roundRect">
              <a:avLst>
                <a:gd name="adj" fmla="val 10398"/>
              </a:avLst>
            </a:prstGeom>
            <a:solidFill>
              <a:srgbClr val="4087C8"/>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92"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交付金事業者</a:t>
              </a:r>
            </a:p>
          </p:txBody>
        </p:sp>
      </p:grpSp>
      <p:grpSp>
        <p:nvGrpSpPr>
          <p:cNvPr id="4" name="グループ化 3"/>
          <p:cNvGrpSpPr/>
          <p:nvPr/>
        </p:nvGrpSpPr>
        <p:grpSpPr>
          <a:xfrm>
            <a:off x="273050" y="5586074"/>
            <a:ext cx="3129127" cy="1156201"/>
            <a:chOff x="273050" y="5451422"/>
            <a:chExt cx="3129127" cy="1156201"/>
          </a:xfrm>
        </p:grpSpPr>
        <p:sp>
          <p:nvSpPr>
            <p:cNvPr id="168" name="正方形/長方形 167"/>
            <p:cNvSpPr/>
            <p:nvPr/>
          </p:nvSpPr>
          <p:spPr>
            <a:xfrm>
              <a:off x="378177" y="5743284"/>
              <a:ext cx="3024000" cy="864339"/>
            </a:xfrm>
            <a:prstGeom prst="rect">
              <a:avLst/>
            </a:prstGeom>
            <a:noFill/>
            <a:ln w="25400" cap="flat" cmpd="sng" algn="ctr">
              <a:noFill/>
              <a:prstDash val="solid"/>
            </a:ln>
            <a:effectLst/>
          </p:spPr>
          <p:txBody>
            <a:bodyPr rtlCol="0" anchor="t">
              <a:spAutoFit/>
            </a:bodyPr>
            <a:lstStyle/>
            <a:p>
              <a:pPr marL="0" marR="0" lvl="0" indent="0" defTabSz="914400" eaLnBrk="1" fontAlgn="base" latinLnBrk="0" hangingPunct="1">
                <a:lnSpc>
                  <a:spcPct val="114000"/>
                </a:lnSpc>
                <a:spcBef>
                  <a:spcPct val="0"/>
                </a:spcBef>
                <a:spcAft>
                  <a:spcPct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災害により現に被害を受けた造成宅地に</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base" latinLnBrk="0" hangingPunct="1">
                <a:lnSpc>
                  <a:spcPct val="114000"/>
                </a:lnSpc>
                <a:spcBef>
                  <a:spcPct val="0"/>
                </a:spcBef>
                <a:spcAft>
                  <a:spcPct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おいても、上記の要件を満たす場合は、</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base" latinLnBrk="0" hangingPunct="1">
                <a:lnSpc>
                  <a:spcPct val="114000"/>
                </a:lnSpc>
                <a:spcBef>
                  <a:spcPct val="0"/>
                </a:spcBef>
                <a:spcAft>
                  <a:spcPct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再度災害による被害拡大を防止するため、</a:t>
              </a:r>
              <a:b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b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本事業を活用することができる。</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69" name="角丸四角形 168"/>
            <p:cNvSpPr/>
            <p:nvPr/>
          </p:nvSpPr>
          <p:spPr>
            <a:xfrm>
              <a:off x="273050" y="5451422"/>
              <a:ext cx="1800000" cy="288000"/>
            </a:xfrm>
            <a:prstGeom prst="roundRect">
              <a:avLst>
                <a:gd name="adj" fmla="val 10398"/>
              </a:avLst>
            </a:prstGeom>
            <a:solidFill>
              <a:srgbClr val="4087C8"/>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92"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事業の特徴</a:t>
              </a:r>
            </a:p>
          </p:txBody>
        </p:sp>
      </p:grpSp>
      <p:sp>
        <p:nvSpPr>
          <p:cNvPr id="170" name="角丸四角形 169"/>
          <p:cNvSpPr/>
          <p:nvPr/>
        </p:nvSpPr>
        <p:spPr>
          <a:xfrm>
            <a:off x="488504" y="863250"/>
            <a:ext cx="9144446" cy="720000"/>
          </a:xfrm>
          <a:prstGeom prst="roundRect">
            <a:avLst>
              <a:gd name="adj" fmla="val 8288"/>
            </a:avLst>
          </a:prstGeom>
          <a:noFill/>
          <a:ln w="25400" cap="flat" cmpd="sng" algn="ctr">
            <a:solidFill>
              <a:srgbClr val="4087C8"/>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Arial"/>
              <a:ea typeface="ＭＳ Ｐゴシック"/>
              <a:cs typeface="+mn-cs"/>
            </a:endParaRPr>
          </a:p>
        </p:txBody>
      </p:sp>
      <p:sp>
        <p:nvSpPr>
          <p:cNvPr id="171" name="テキスト ボックス 170"/>
          <p:cNvSpPr txBox="1"/>
          <p:nvPr/>
        </p:nvSpPr>
        <p:spPr>
          <a:xfrm>
            <a:off x="635573" y="1005382"/>
            <a:ext cx="8829661" cy="523220"/>
          </a:xfrm>
          <a:prstGeom prst="rect">
            <a:avLst/>
          </a:prstGeom>
          <a:noFill/>
        </p:spPr>
        <p:txBody>
          <a:bodyPr wrap="none" rtlCol="0">
            <a:spAutoFit/>
          </a:bodyPr>
          <a:lstStyle/>
          <a:p>
            <a:pPr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rPr>
              <a:t>主に宅地の用に供され、大地震時等に液状化現象が発生する可能性のある地域において、災害の発生を抑制するため、　</a:t>
            </a:r>
            <a:endParaRPr lang="en-US" altLang="ja-JP" sz="1400" dirty="0">
              <a:solidFill>
                <a:prstClr val="black"/>
              </a:solidFill>
              <a:latin typeface="Meiryo UI" panose="020B0604030504040204" pitchFamily="50" charset="-128"/>
              <a:ea typeface="Meiryo UI" panose="020B0604030504040204" pitchFamily="50" charset="-128"/>
            </a:endParaRPr>
          </a:p>
          <a:p>
            <a:pPr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rPr>
              <a:t>道路・下水道等の公共施設と隣接宅地等との一体的な液状化対策を推進する。</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172" name="角丸四角形 171"/>
          <p:cNvSpPr/>
          <p:nvPr/>
        </p:nvSpPr>
        <p:spPr>
          <a:xfrm>
            <a:off x="277960" y="692150"/>
            <a:ext cx="1800000" cy="288000"/>
          </a:xfrm>
          <a:prstGeom prst="roundRect">
            <a:avLst>
              <a:gd name="adj" fmla="val 10398"/>
            </a:avLst>
          </a:prstGeom>
          <a:solidFill>
            <a:srgbClr val="4087C8"/>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92"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事業概要</a:t>
            </a:r>
          </a:p>
        </p:txBody>
      </p:sp>
      <p:grpSp>
        <p:nvGrpSpPr>
          <p:cNvPr id="12" name="グループ化 11"/>
          <p:cNvGrpSpPr/>
          <p:nvPr/>
        </p:nvGrpSpPr>
        <p:grpSpPr>
          <a:xfrm>
            <a:off x="273050" y="1811556"/>
            <a:ext cx="9509123" cy="939101"/>
            <a:chOff x="273050" y="1811556"/>
            <a:chExt cx="9509123" cy="939101"/>
          </a:xfrm>
        </p:grpSpPr>
        <p:sp>
          <p:nvSpPr>
            <p:cNvPr id="173" name="角丸四角形 172"/>
            <p:cNvSpPr/>
            <p:nvPr/>
          </p:nvSpPr>
          <p:spPr>
            <a:xfrm>
              <a:off x="273050" y="1811556"/>
              <a:ext cx="1800000" cy="288000"/>
            </a:xfrm>
            <a:prstGeom prst="roundRect">
              <a:avLst>
                <a:gd name="adj" fmla="val 10398"/>
              </a:avLst>
            </a:prstGeom>
            <a:solidFill>
              <a:srgbClr val="4087C8"/>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92"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交付対象事業・基礎額</a:t>
              </a:r>
            </a:p>
          </p:txBody>
        </p:sp>
        <p:sp>
          <p:nvSpPr>
            <p:cNvPr id="174" name="正方形/長方形 173"/>
            <p:cNvSpPr/>
            <p:nvPr/>
          </p:nvSpPr>
          <p:spPr>
            <a:xfrm>
              <a:off x="378176" y="2104326"/>
              <a:ext cx="9403997" cy="646331"/>
            </a:xfrm>
            <a:prstGeom prst="rect">
              <a:avLst/>
            </a:prstGeom>
            <a:noFill/>
            <a:ln w="25400" cap="flat" cmpd="sng" algn="ctr">
              <a:noFill/>
              <a:prstDash val="solid"/>
            </a:ln>
            <a:effectLst/>
          </p:spPr>
          <p:txBody>
            <a:bodyPr wrap="square" rtlCol="0" anchor="t">
              <a:spAutoFit/>
            </a:bodyPr>
            <a:lstStyle/>
            <a:p>
              <a:pPr marL="171455" marR="0" lvl="0" indent="-171455" defTabSz="914400" eaLnBrk="1" fontAlgn="base" latinLnBrk="0" hangingPunct="1">
                <a:lnSpc>
                  <a:spcPct val="100000"/>
                </a:lnSpc>
                <a:spcBef>
                  <a:spcPct val="0"/>
                </a:spcBef>
                <a:spcAft>
                  <a:spcPct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宅地の液状化を防止するために行われる事業に要する費用 ： </a:t>
              </a:r>
              <a:r>
                <a:rPr kumimoji="0" lang="ja-JP" altLang="en-US" sz="12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国費率１</a:t>
              </a:r>
              <a:r>
                <a:rPr kumimoji="0" lang="en-US" altLang="ja-JP" sz="12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2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４ </a:t>
              </a:r>
              <a:r>
                <a:rPr kumimoji="0" lang="en-US" altLang="ja-JP" sz="1200" b="0" i="0" u="sng" strike="noStrike" kern="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rPr>
                <a:t>※</a:t>
              </a:r>
            </a:p>
            <a:p>
              <a:pPr marL="171455" marR="0" lvl="0" indent="-171455" defTabSz="914400" eaLnBrk="1" fontAlgn="base" latinLnBrk="0" hangingPunct="1">
                <a:lnSpc>
                  <a:spcPct val="100000"/>
                </a:lnSpc>
                <a:spcBef>
                  <a:spcPct val="0"/>
                </a:spcBef>
                <a:spcAft>
                  <a:spcPct val="0"/>
                </a:spcAft>
                <a:buClrTx/>
                <a:buSzTx/>
                <a:buFontTx/>
                <a:buNone/>
                <a:tabLst/>
                <a:defRPr/>
              </a:pPr>
              <a:endParaRPr kumimoji="0" lang="en-US" altLang="ja-JP" sz="300" b="0" i="0" u="sng" strike="noStrike" kern="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71455" marR="0" lvl="0" indent="-171455" defTabSz="914400" eaLnBrk="1" fontAlgn="base" latinLnBrk="0"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熊本地震、北海道胆振東部地震又は能登半島地震により、被害を受けた宅地を復旧するため、地方公共団体が事業主体として行うものは</a:t>
              </a:r>
              <a:r>
                <a:rPr kumimoji="0"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１</a:t>
              </a:r>
              <a:r>
                <a:rPr kumimoji="0" lang="en-US" altLang="ja-JP"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２</a:t>
              </a:r>
              <a:r>
                <a:rPr kumimoji="0" lang="en-US" altLang="ja-JP" sz="1100" b="0" i="0" u="none" strike="noStrike" kern="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rPr>
                <a:t> </a:t>
              </a:r>
            </a:p>
            <a:p>
              <a:pPr marL="171455" lvl="0" indent="-171455" fontAlgn="base">
                <a:spcBef>
                  <a:spcPct val="0"/>
                </a:spcBef>
                <a:spcAft>
                  <a:spcPct val="0"/>
                </a:spcAft>
                <a:defRPr/>
              </a:pPr>
              <a:r>
                <a:rPr kumimoji="0" lang="ja-JP" altLang="en-US" sz="11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地方公共団体が事業主体である優先すべき事前対策で、</a:t>
              </a:r>
              <a:r>
                <a:rPr kumimoji="0" lang="ja-JP" altLang="en-US" sz="1100" kern="0" dirty="0">
                  <a:solidFill>
                    <a:prstClr val="black"/>
                  </a:solidFill>
                  <a:latin typeface="Meiryo UI" panose="020B0604030504040204" pitchFamily="50" charset="-128"/>
                  <a:ea typeface="Meiryo UI" panose="020B0604030504040204" pitchFamily="50" charset="-128"/>
                </a:rPr>
                <a:t>立地適正化計画における防災指針に即して行われる場合</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は</a:t>
              </a:r>
              <a:r>
                <a:rPr kumimoji="0"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１</a:t>
              </a:r>
              <a:r>
                <a:rPr kumimoji="0" lang="en-US" altLang="ja-JP"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２</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1245826629"/>
      </p:ext>
    </p:extLst>
  </p:cSld>
  <p:clrMapOvr>
    <a:masterClrMapping/>
  </p:clrMapOvr>
  <p:transition advTm="3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540" dirty="0"/>
              <a:t>宅地液状化対策事業の実施状況（</a:t>
            </a:r>
            <a:r>
              <a:rPr lang="en-US" altLang="ja-JP" sz="2540" dirty="0"/>
              <a:t>R6.3</a:t>
            </a:r>
            <a:r>
              <a:rPr lang="ja-JP" altLang="en-US" sz="2540" dirty="0"/>
              <a:t>時点）</a:t>
            </a:r>
          </a:p>
        </p:txBody>
      </p:sp>
      <p:sp>
        <p:nvSpPr>
          <p:cNvPr id="4" name="Rectangle 2"/>
          <p:cNvSpPr txBox="1">
            <a:spLocks noChangeArrowheads="1"/>
          </p:cNvSpPr>
          <p:nvPr/>
        </p:nvSpPr>
        <p:spPr>
          <a:xfrm>
            <a:off x="200472" y="518466"/>
            <a:ext cx="2376264" cy="432045"/>
          </a:xfrm>
          <a:prstGeom prst="rect">
            <a:avLst/>
          </a:prstGeom>
          <a:noFill/>
          <a:ln>
            <a:noFill/>
          </a:ln>
        </p:spPr>
        <p:txBody>
          <a:bodyPr vert="horz" wrap="square" lIns="82953" tIns="41476" rIns="82953" bIns="41476"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1600" kern="0" dirty="0">
                <a:solidFill>
                  <a:schemeClr val="tx1"/>
                </a:solidFill>
                <a:latin typeface="HGPｺﾞｼｯｸE" panose="020B0900000000000000" pitchFamily="50" charset="-128"/>
                <a:ea typeface="HGPｺﾞｼｯｸE" panose="020B0900000000000000" pitchFamily="50" charset="-128"/>
              </a:rPr>
              <a:t>市街地液状化対策事業</a:t>
            </a:r>
          </a:p>
        </p:txBody>
      </p:sp>
      <p:sp>
        <p:nvSpPr>
          <p:cNvPr id="5" name="Rectangle 2"/>
          <p:cNvSpPr txBox="1">
            <a:spLocks noChangeArrowheads="1"/>
          </p:cNvSpPr>
          <p:nvPr/>
        </p:nvSpPr>
        <p:spPr>
          <a:xfrm>
            <a:off x="200472" y="4523377"/>
            <a:ext cx="4320480" cy="432045"/>
          </a:xfrm>
          <a:prstGeom prst="rect">
            <a:avLst/>
          </a:prstGeom>
          <a:noFill/>
          <a:ln>
            <a:noFill/>
          </a:ln>
        </p:spPr>
        <p:txBody>
          <a:bodyPr vert="horz" wrap="square" lIns="82953" tIns="41476" rIns="82953" bIns="41476"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1600" kern="0" dirty="0">
                <a:solidFill>
                  <a:schemeClr val="tx1"/>
                </a:solidFill>
                <a:latin typeface="HGPｺﾞｼｯｸE" panose="020B0900000000000000" pitchFamily="50" charset="-128"/>
                <a:ea typeface="HGPｺﾞｼｯｸE" panose="020B0900000000000000" pitchFamily="50" charset="-128"/>
              </a:rPr>
              <a:t>宅地耐震化推進事業（宅地液状化防止事業）</a:t>
            </a:r>
          </a:p>
        </p:txBody>
      </p:sp>
      <p:sp>
        <p:nvSpPr>
          <p:cNvPr id="7" name="正方形/長方形 9"/>
          <p:cNvSpPr/>
          <p:nvPr/>
        </p:nvSpPr>
        <p:spPr>
          <a:xfrm>
            <a:off x="4033276" y="652994"/>
            <a:ext cx="5937734" cy="297517"/>
          </a:xfrm>
          <a:prstGeom prst="rect">
            <a:avLst/>
          </a:prstGeom>
        </p:spPr>
        <p:txBody>
          <a:bodyPr wrap="square">
            <a:spAutoFit/>
          </a:bodyPr>
          <a:lstStyle/>
          <a:p>
            <a:pPr marL="80650" indent="-80650">
              <a:lnSpc>
                <a:spcPts val="1633"/>
              </a:lnSpc>
              <a:spcBef>
                <a:spcPts val="0"/>
              </a:spcBef>
              <a:defRPr/>
            </a:pPr>
            <a:r>
              <a:rPr lang="en-US" altLang="ja-JP" sz="1100" dirty="0">
                <a:solidFill>
                  <a:prstClr val="black"/>
                </a:solidFill>
                <a:latin typeface="HGPｺﾞｼｯｸM" panose="020B0600000000000000" pitchFamily="50" charset="-128"/>
                <a:ea typeface="HGPｺﾞｼｯｸM" panose="020B0600000000000000" pitchFamily="50" charset="-128"/>
              </a:rPr>
              <a:t>※</a:t>
            </a:r>
            <a:r>
              <a:rPr lang="ja-JP" altLang="en-US" sz="1100" dirty="0">
                <a:solidFill>
                  <a:prstClr val="black"/>
                </a:solidFill>
                <a:latin typeface="HGPｺﾞｼｯｸM" panose="020B0600000000000000" pitchFamily="50" charset="-128"/>
                <a:ea typeface="HGPｺﾞｼｯｸM" panose="020B0600000000000000" pitchFamily="50" charset="-128"/>
              </a:rPr>
              <a:t>稲敷市、ひたちなか市、習志野市、旭市、我孫子市は液状化対策事前計画（事前調査）で終了。</a:t>
            </a:r>
            <a:endParaRPr lang="en-US" altLang="ja-JP" sz="1100" dirty="0">
              <a:solidFill>
                <a:prstClr val="black"/>
              </a:solidFill>
              <a:latin typeface="HGPｺﾞｼｯｸM" panose="020B0600000000000000" pitchFamily="50" charset="-128"/>
              <a:ea typeface="HGPｺﾞｼｯｸM" panose="020B0600000000000000" pitchFamily="50" charset="-128"/>
            </a:endParaRPr>
          </a:p>
        </p:txBody>
      </p:sp>
      <p:sp>
        <p:nvSpPr>
          <p:cNvPr id="9" name="テキスト ボックス 8"/>
          <p:cNvSpPr txBox="1"/>
          <p:nvPr/>
        </p:nvSpPr>
        <p:spPr>
          <a:xfrm>
            <a:off x="7257256" y="6420333"/>
            <a:ext cx="2492991" cy="369332"/>
          </a:xfrm>
          <a:prstGeom prst="rect">
            <a:avLst/>
          </a:prstGeom>
          <a:noFill/>
          <a:ln>
            <a:solidFill>
              <a:srgbClr val="C00000"/>
            </a:solidFill>
          </a:ln>
        </p:spPr>
        <p:txBody>
          <a:bodyPr wrap="none" rtlCol="0" anchor="ctr">
            <a:spAutoFit/>
          </a:bodyPr>
          <a:lstStyle/>
          <a:p>
            <a:pPr algn="ctr"/>
            <a:r>
              <a:rPr kumimoji="1" lang="ja-JP" altLang="en-US" dirty="0">
                <a:solidFill>
                  <a:srgbClr val="C00000"/>
                </a:solidFill>
                <a:latin typeface="メイリオ" panose="020B0604030504040204" pitchFamily="50" charset="-128"/>
                <a:ea typeface="メイリオ" panose="020B0604030504040204" pitchFamily="50" charset="-128"/>
              </a:rPr>
              <a:t>全て被災地の復旧工事</a:t>
            </a:r>
          </a:p>
        </p:txBody>
      </p:sp>
      <p:sp>
        <p:nvSpPr>
          <p:cNvPr id="10" name="スライド番号プレースホルダー 9"/>
          <p:cNvSpPr>
            <a:spLocks noGrp="1"/>
          </p:cNvSpPr>
          <p:nvPr>
            <p:ph type="sldNum" sz="quarter" idx="12"/>
          </p:nvPr>
        </p:nvSpPr>
        <p:spPr/>
        <p:txBody>
          <a:bodyPr/>
          <a:lstStyle/>
          <a:p>
            <a:pPr>
              <a:defRPr/>
            </a:pPr>
            <a:endParaRPr lang="en-US" altLang="ja-JP" dirty="0"/>
          </a:p>
          <a:p>
            <a:pPr>
              <a:defRPr/>
            </a:pPr>
            <a:endParaRPr lang="en-US" altLang="ja-JP" dirty="0"/>
          </a:p>
        </p:txBody>
      </p:sp>
      <p:pic>
        <p:nvPicPr>
          <p:cNvPr id="6" name="図 5"/>
          <p:cNvPicPr>
            <a:picLocks noChangeAspect="1"/>
          </p:cNvPicPr>
          <p:nvPr/>
        </p:nvPicPr>
        <p:blipFill rotWithShape="1">
          <a:blip r:embed="rId3"/>
          <a:srcRect b="35221"/>
          <a:stretch/>
        </p:blipFill>
        <p:spPr>
          <a:xfrm>
            <a:off x="560512" y="923877"/>
            <a:ext cx="8856984" cy="3657251"/>
          </a:xfrm>
          <a:prstGeom prst="rect">
            <a:avLst/>
          </a:prstGeom>
        </p:spPr>
      </p:pic>
      <p:pic>
        <p:nvPicPr>
          <p:cNvPr id="13" name="図 12"/>
          <p:cNvPicPr>
            <a:picLocks noChangeAspect="1"/>
          </p:cNvPicPr>
          <p:nvPr/>
        </p:nvPicPr>
        <p:blipFill rotWithShape="1">
          <a:blip r:embed="rId3"/>
          <a:srcRect t="73977" b="-10697"/>
          <a:stretch/>
        </p:blipFill>
        <p:spPr>
          <a:xfrm>
            <a:off x="560512" y="4895794"/>
            <a:ext cx="8856984" cy="2073075"/>
          </a:xfrm>
          <a:prstGeom prst="rect">
            <a:avLst/>
          </a:prstGeom>
        </p:spPr>
      </p:pic>
    </p:spTree>
    <p:extLst>
      <p:ext uri="{BB962C8B-B14F-4D97-AF65-F5344CB8AC3E}">
        <p14:creationId xmlns:p14="http://schemas.microsoft.com/office/powerpoint/2010/main" val="3866298957"/>
      </p:ext>
    </p:extLst>
  </p:cSld>
  <p:clrMapOvr>
    <a:masterClrMapping/>
  </p:clrMapOvr>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1100" dirty="0" smtClean="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432</Words>
  <Application>Microsoft Office PowerPoint</Application>
  <PresentationFormat>A4 210 x 297 mm</PresentationFormat>
  <Paragraphs>42</Paragraphs>
  <Slides>3</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3</vt:i4>
      </vt:variant>
    </vt:vector>
  </HeadingPairs>
  <TitlesOfParts>
    <vt:vector size="13" baseType="lpstr">
      <vt:lpstr>HGPｺﾞｼｯｸE</vt:lpstr>
      <vt:lpstr>HGPｺﾞｼｯｸM</vt:lpstr>
      <vt:lpstr>HGP創英角ｺﾞｼｯｸUB</vt:lpstr>
      <vt:lpstr>Meiryo UI</vt:lpstr>
      <vt:lpstr>メイリオ</vt:lpstr>
      <vt:lpstr>Arial</vt:lpstr>
      <vt:lpstr>Calibri</vt:lpstr>
      <vt:lpstr>Times New Roman</vt:lpstr>
      <vt:lpstr>2_Office テーマ</vt:lpstr>
      <vt:lpstr>標準デザイン</vt:lpstr>
      <vt:lpstr>宅地の液状化対策</vt:lpstr>
      <vt:lpstr>PowerPoint プレゼンテーション</vt:lpstr>
      <vt:lpstr>宅地液状化対策事業の実施状況（R6.3時点）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2024-03-28T12:42:46Z</dcterms:created>
  <dcterms:modified xsi:type="dcterms:W3CDTF">2024-03-28T12:42:51Z</dcterms:modified>
</cp:coreProperties>
</file>